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90" r:id="rId2"/>
    <p:sldId id="312" r:id="rId3"/>
    <p:sldId id="314" r:id="rId4"/>
    <p:sldId id="318" r:id="rId5"/>
    <p:sldId id="319" r:id="rId6"/>
    <p:sldId id="320" r:id="rId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7725" userDrawn="1">
          <p15:clr>
            <a:srgbClr val="A4A3A4"/>
          </p15:clr>
        </p15:guide>
        <p15:guide id="2" pos="445" userDrawn="1">
          <p15:clr>
            <a:srgbClr val="A4A3A4"/>
          </p15:clr>
        </p15:guide>
        <p15:guide id="3" pos="14892" userDrawn="1">
          <p15:clr>
            <a:srgbClr val="A4A3A4"/>
          </p15:clr>
        </p15:guide>
        <p15:guide id="4" orient="horz" pos="543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ntaCruz" initials="S" lastIdx="3" clrIdx="0">
    <p:extLst>
      <p:ext uri="{19B8F6BF-5375-455C-9EA6-DF929625EA0E}">
        <p15:presenceInfo xmlns:p15="http://schemas.microsoft.com/office/powerpoint/2012/main" userId="c22c00d8986cbf4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8AAE"/>
    <a:srgbClr val="00A2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749" autoAdjust="0"/>
    <p:restoredTop sz="94694"/>
  </p:normalViewPr>
  <p:slideViewPr>
    <p:cSldViewPr snapToGrid="0" snapToObjects="1">
      <p:cViewPr varScale="1">
        <p:scale>
          <a:sx n="51" d="100"/>
          <a:sy n="51" d="100"/>
        </p:scale>
        <p:origin x="416" y="240"/>
      </p:cViewPr>
      <p:guideLst>
        <p:guide pos="7725"/>
        <p:guide pos="445"/>
        <p:guide pos="14892"/>
        <p:guide orient="horz" pos="543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2A0313-0084-458A-99AA-E0D3CBAC661A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s-MX"/>
        </a:p>
      </dgm:t>
    </dgm:pt>
    <dgm:pt modelId="{9DD40D1F-FAC1-47A8-A43D-413099C817A4}" type="pres">
      <dgm:prSet presAssocID="{922A0313-0084-458A-99AA-E0D3CBAC661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</dgm:ptLst>
  <dgm:cxnLst>
    <dgm:cxn modelId="{FFBBD126-9BA3-49A4-8755-A3428B18596A}" type="presOf" srcId="{922A0313-0084-458A-99AA-E0D3CBAC661A}" destId="{9DD40D1F-FAC1-47A8-A43D-413099C817A4}" srcOrd="0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3.gif>
</file>

<file path=ppt/media/image18.png>
</file>

<file path=ppt/media/image2.png>
</file>

<file path=ppt/media/image23.png>
</file>

<file path=ppt/media/image24.png>
</file>

<file path=ppt/media/image3.png>
</file>

<file path=ppt/media/image4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56555641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oter/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"/>
          <p:cNvSpPr/>
          <p:nvPr/>
        </p:nvSpPr>
        <p:spPr>
          <a:xfrm>
            <a:off x="-6340" y="12193678"/>
            <a:ext cx="24396680" cy="1317531"/>
          </a:xfrm>
          <a:prstGeom prst="rect">
            <a:avLst/>
          </a:prstGeom>
          <a:solidFill>
            <a:srgbClr val="FAFAF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just" defTabSz="825500">
              <a:lnSpc>
                <a:spcPct val="130000"/>
              </a:lnSpc>
              <a:defRPr sz="2000" b="1" spc="-58">
                <a:solidFill>
                  <a:srgbClr val="53585F"/>
                </a:solidFill>
                <a:latin typeface="Lato-Bold"/>
                <a:ea typeface="Lato-Bold"/>
                <a:cs typeface="Lato-Bold"/>
                <a:sym typeface="Lato-Bold"/>
              </a:defRPr>
            </a:pPr>
            <a:endParaRPr/>
          </a:p>
        </p:txBody>
      </p:sp>
      <p:sp>
        <p:nvSpPr>
          <p:cNvPr id="29" name="Line"/>
          <p:cNvSpPr/>
          <p:nvPr/>
        </p:nvSpPr>
        <p:spPr>
          <a:xfrm>
            <a:off x="-2" y="12200029"/>
            <a:ext cx="24384002" cy="1"/>
          </a:xfrm>
          <a:prstGeom prst="line">
            <a:avLst/>
          </a:prstGeom>
          <a:ln w="12700">
            <a:solidFill>
              <a:srgbClr val="CCCCCC"/>
            </a:solidFill>
            <a:miter lim="400000"/>
          </a:ln>
        </p:spPr>
        <p:txBody>
          <a:bodyPr lIns="45718" tIns="45718" rIns="45718" bIns="45718"/>
          <a:lstStyle/>
          <a:p>
            <a:pPr defTabSz="821529">
              <a:defRPr>
                <a:latin typeface="Lucida Grande"/>
                <a:ea typeface="Lucida Grande"/>
                <a:cs typeface="Lucida Grande"/>
                <a:sym typeface="Lucida Grande"/>
              </a:defRPr>
            </a:pPr>
            <a:endParaRPr/>
          </a:p>
        </p:txBody>
      </p:sp>
      <p:sp>
        <p:nvSpPr>
          <p:cNvPr id="30" name="© 2020 Anzen Digital an AgileTrought Company"/>
          <p:cNvSpPr txBox="1"/>
          <p:nvPr/>
        </p:nvSpPr>
        <p:spPr>
          <a:xfrm>
            <a:off x="346199" y="12678420"/>
            <a:ext cx="3980581" cy="358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3" tIns="71433" rIns="71433" bIns="71433" anchor="ctr">
            <a:spAutoFit/>
          </a:bodyPr>
          <a:lstStyle>
            <a:lvl1pPr defTabSz="821529">
              <a:defRPr>
                <a:solidFill>
                  <a:srgbClr val="A6AAA9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t>© 2020 Anzen Digital an Agile Thought Company </a:t>
            </a:r>
          </a:p>
        </p:txBody>
      </p:sp>
      <p:pic>
        <p:nvPicPr>
          <p:cNvPr id="3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0718" y="12600475"/>
            <a:ext cx="1819949" cy="51467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4" name="Group"/>
          <p:cNvGrpSpPr/>
          <p:nvPr/>
        </p:nvGrpSpPr>
        <p:grpSpPr>
          <a:xfrm>
            <a:off x="-6" y="13509619"/>
            <a:ext cx="24384011" cy="206383"/>
            <a:chOff x="0" y="0"/>
            <a:chExt cx="24384008" cy="206381"/>
          </a:xfrm>
        </p:grpSpPr>
        <p:sp>
          <p:nvSpPr>
            <p:cNvPr id="32" name="Rectangle"/>
            <p:cNvSpPr/>
            <p:nvPr/>
          </p:nvSpPr>
          <p:spPr>
            <a:xfrm>
              <a:off x="0" y="-1"/>
              <a:ext cx="24384009" cy="206382"/>
            </a:xfrm>
            <a:prstGeom prst="rect">
              <a:avLst/>
            </a:prstGeom>
            <a:solidFill>
              <a:srgbClr val="00A29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33" name="Shape"/>
            <p:cNvSpPr/>
            <p:nvPr/>
          </p:nvSpPr>
          <p:spPr>
            <a:xfrm>
              <a:off x="0" y="-1"/>
              <a:ext cx="6274151" cy="206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76" y="205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8AA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</p:grpSp>
      <p:pic>
        <p:nvPicPr>
          <p:cNvPr id="35" name="Image" descr="Image"/>
          <p:cNvPicPr>
            <a:picLocks noChangeAspect="1"/>
          </p:cNvPicPr>
          <p:nvPr/>
        </p:nvPicPr>
        <p:blipFill>
          <a:blip r:embed="rId3">
            <a:alphaModFix amt="48855"/>
          </a:blip>
          <a:stretch>
            <a:fillRect/>
          </a:stretch>
        </p:blipFill>
        <p:spPr>
          <a:xfrm>
            <a:off x="11067012" y="0"/>
            <a:ext cx="13316989" cy="8616875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20102" y="12663768"/>
            <a:ext cx="372359" cy="373375"/>
          </a:xfrm>
          <a:prstGeom prst="rect">
            <a:avLst/>
          </a:prstGeom>
        </p:spPr>
        <p:txBody>
          <a:bodyPr lIns="91436" tIns="91436" rIns="91436" bIns="91436"/>
          <a:lstStyle>
            <a:lvl1pPr algn="ctr" defTabSz="1828800">
              <a:defRPr b="1">
                <a:solidFill>
                  <a:srgbClr val="53585F"/>
                </a:solidFill>
                <a:latin typeface="Lato-Bold"/>
                <a:ea typeface="Lato-Bold"/>
                <a:cs typeface="Lato-Bold"/>
                <a:sym typeface="Lato-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u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15.jpg" descr="pic1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6965" y="-33538"/>
            <a:ext cx="10832682" cy="12847192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Rectangle"/>
          <p:cNvSpPr/>
          <p:nvPr/>
        </p:nvSpPr>
        <p:spPr>
          <a:xfrm>
            <a:off x="-6340" y="12193678"/>
            <a:ext cx="24396680" cy="1317531"/>
          </a:xfrm>
          <a:prstGeom prst="rect">
            <a:avLst/>
          </a:prstGeom>
          <a:solidFill>
            <a:srgbClr val="FAFAF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just" defTabSz="825500">
              <a:lnSpc>
                <a:spcPct val="130000"/>
              </a:lnSpc>
              <a:defRPr sz="2000" b="1" spc="-58">
                <a:solidFill>
                  <a:srgbClr val="53585F"/>
                </a:solidFill>
                <a:latin typeface="Lato-Bold"/>
                <a:ea typeface="Lato-Bold"/>
                <a:cs typeface="Lato-Bold"/>
                <a:sym typeface="Lato-Bold"/>
              </a:defRPr>
            </a:pPr>
            <a:endParaRPr/>
          </a:p>
        </p:txBody>
      </p:sp>
      <p:sp>
        <p:nvSpPr>
          <p:cNvPr id="59" name="Line"/>
          <p:cNvSpPr/>
          <p:nvPr/>
        </p:nvSpPr>
        <p:spPr>
          <a:xfrm>
            <a:off x="-2" y="12200029"/>
            <a:ext cx="24384002" cy="1"/>
          </a:xfrm>
          <a:prstGeom prst="line">
            <a:avLst/>
          </a:prstGeom>
          <a:ln w="12700">
            <a:solidFill>
              <a:srgbClr val="CCCCCC"/>
            </a:solidFill>
            <a:miter lim="400000"/>
          </a:ln>
        </p:spPr>
        <p:txBody>
          <a:bodyPr lIns="45718" tIns="45718" rIns="45718" bIns="45718"/>
          <a:lstStyle/>
          <a:p>
            <a:pPr defTabSz="821529">
              <a:defRPr>
                <a:latin typeface="Lucida Grande"/>
                <a:ea typeface="Lucida Grande"/>
                <a:cs typeface="Lucida Grande"/>
                <a:sym typeface="Lucida Grande"/>
              </a:defRPr>
            </a:pPr>
            <a:endParaRPr/>
          </a:p>
        </p:txBody>
      </p:sp>
      <p:sp>
        <p:nvSpPr>
          <p:cNvPr id="60" name="© 2020 Anzen Digital an AgileTrought Company"/>
          <p:cNvSpPr txBox="1"/>
          <p:nvPr/>
        </p:nvSpPr>
        <p:spPr>
          <a:xfrm>
            <a:off x="346199" y="12678420"/>
            <a:ext cx="3980581" cy="358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3" tIns="71433" rIns="71433" bIns="71433" anchor="ctr">
            <a:spAutoFit/>
          </a:bodyPr>
          <a:lstStyle>
            <a:lvl1pPr defTabSz="821529">
              <a:defRPr>
                <a:solidFill>
                  <a:srgbClr val="A6AAA9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t>© 2020 Anzen Digital an Agile Thought Company </a:t>
            </a:r>
          </a:p>
        </p:txBody>
      </p:sp>
      <p:pic>
        <p:nvPicPr>
          <p:cNvPr id="6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0718" y="12600475"/>
            <a:ext cx="1819949" cy="51467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4" name="Group"/>
          <p:cNvGrpSpPr/>
          <p:nvPr/>
        </p:nvGrpSpPr>
        <p:grpSpPr>
          <a:xfrm>
            <a:off x="-6" y="13509619"/>
            <a:ext cx="24384011" cy="206383"/>
            <a:chOff x="0" y="0"/>
            <a:chExt cx="24384008" cy="206381"/>
          </a:xfrm>
        </p:grpSpPr>
        <p:sp>
          <p:nvSpPr>
            <p:cNvPr id="62" name="Rectangle"/>
            <p:cNvSpPr/>
            <p:nvPr/>
          </p:nvSpPr>
          <p:spPr>
            <a:xfrm>
              <a:off x="0" y="-1"/>
              <a:ext cx="24384009" cy="206382"/>
            </a:xfrm>
            <a:prstGeom prst="rect">
              <a:avLst/>
            </a:prstGeom>
            <a:solidFill>
              <a:srgbClr val="00A29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63" name="Shape"/>
            <p:cNvSpPr/>
            <p:nvPr/>
          </p:nvSpPr>
          <p:spPr>
            <a:xfrm>
              <a:off x="0" y="-1"/>
              <a:ext cx="6274151" cy="206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76" y="205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8AA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</p:grpSp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285402" y="1758999"/>
            <a:ext cx="320549" cy="317501"/>
          </a:xfrm>
          <a:prstGeom prst="rect">
            <a:avLst/>
          </a:prstGeom>
        </p:spPr>
        <p:txBody>
          <a:bodyPr lIns="50800" tIns="50800" rIns="50800" bIns="50800" anchor="t">
            <a:normAutofit/>
          </a:bodyPr>
          <a:lstStyle>
            <a:lvl1pPr algn="l">
              <a:defRPr sz="1400">
                <a:solidFill>
                  <a:srgbClr val="DCDEE0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 descr="Image"/>
          <p:cNvPicPr>
            <a:picLocks noChangeAspect="1"/>
          </p:cNvPicPr>
          <p:nvPr/>
        </p:nvPicPr>
        <p:blipFill>
          <a:blip r:embed="rId4">
            <a:alphaModFix amt="48855"/>
          </a:blip>
          <a:stretch>
            <a:fillRect/>
          </a:stretch>
        </p:blipFill>
        <p:spPr>
          <a:xfrm>
            <a:off x="11067012" y="0"/>
            <a:ext cx="13316989" cy="8616875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" descr="Image"/>
          <p:cNvPicPr>
            <a:picLocks noChangeAspect="1"/>
          </p:cNvPicPr>
          <p:nvPr/>
        </p:nvPicPr>
        <p:blipFill>
          <a:blip r:embed="rId4">
            <a:alphaModFix amt="48855"/>
          </a:blip>
          <a:stretch>
            <a:fillRect/>
          </a:stretch>
        </p:blipFill>
        <p:spPr>
          <a:xfrm rot="16200000" flipH="1">
            <a:off x="-2350056" y="2749069"/>
            <a:ext cx="13316986" cy="8616878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1600" y="4619557"/>
            <a:ext cx="10720800" cy="447688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" name="Group"/>
          <p:cNvGrpSpPr/>
          <p:nvPr/>
        </p:nvGrpSpPr>
        <p:grpSpPr>
          <a:xfrm>
            <a:off x="-6347" y="12774985"/>
            <a:ext cx="24396692" cy="711209"/>
            <a:chOff x="-2" y="0"/>
            <a:chExt cx="24396690" cy="711207"/>
          </a:xfrm>
        </p:grpSpPr>
        <p:sp>
          <p:nvSpPr>
            <p:cNvPr id="5" name="Rectangle"/>
            <p:cNvSpPr/>
            <p:nvPr/>
          </p:nvSpPr>
          <p:spPr>
            <a:xfrm>
              <a:off x="-3" y="-1"/>
              <a:ext cx="24396692" cy="711209"/>
            </a:xfrm>
            <a:prstGeom prst="rect">
              <a:avLst/>
            </a:prstGeom>
            <a:solidFill>
              <a:srgbClr val="FAFAFA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5500">
                <a:lnSpc>
                  <a:spcPct val="130000"/>
                </a:lnSpc>
                <a:defRPr sz="2000" b="1" spc="-58">
                  <a:solidFill>
                    <a:srgbClr val="53585F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6" name="Line"/>
            <p:cNvSpPr/>
            <p:nvPr/>
          </p:nvSpPr>
          <p:spPr>
            <a:xfrm>
              <a:off x="6337" y="6351"/>
              <a:ext cx="24384012" cy="1"/>
            </a:xfrm>
            <a:prstGeom prst="line">
              <a:avLst/>
            </a:prstGeom>
            <a:noFill/>
            <a:ln w="12700" cap="flat">
              <a:solidFill>
                <a:srgbClr val="CCCCCC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821529">
                <a:defRPr>
                  <a:latin typeface="Lucida Grande"/>
                  <a:ea typeface="Lucida Grande"/>
                  <a:cs typeface="Lucida Grande"/>
                  <a:sym typeface="Lucida Grande"/>
                </a:defRPr>
              </a:pPr>
              <a:endParaRPr/>
            </a:p>
          </p:txBody>
        </p:sp>
        <p:sp>
          <p:nvSpPr>
            <p:cNvPr id="7" name="© 2020 Anzen Digital an AgileTrought Company"/>
            <p:cNvSpPr txBox="1"/>
            <p:nvPr/>
          </p:nvSpPr>
          <p:spPr>
            <a:xfrm>
              <a:off x="10245918" y="176214"/>
              <a:ext cx="3980581" cy="3587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3" tIns="71433" rIns="71433" bIns="71433" numCol="1" anchor="ctr">
              <a:spAutoFit/>
            </a:bodyPr>
            <a:lstStyle>
              <a:lvl1pPr defTabSz="821529">
                <a:defRPr>
                  <a:solidFill>
                    <a:srgbClr val="A6AAA9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lvl1pPr>
            </a:lstStyle>
            <a:p>
              <a:r>
                <a:t>© 2020 Anzen Digital an Agile Thought Company </a:t>
              </a:r>
            </a:p>
          </p:txBody>
        </p:sp>
      </p:grpSp>
      <p:grpSp>
        <p:nvGrpSpPr>
          <p:cNvPr id="11" name="Group"/>
          <p:cNvGrpSpPr/>
          <p:nvPr/>
        </p:nvGrpSpPr>
        <p:grpSpPr>
          <a:xfrm>
            <a:off x="-6" y="13509619"/>
            <a:ext cx="24384011" cy="206383"/>
            <a:chOff x="0" y="0"/>
            <a:chExt cx="24384008" cy="206381"/>
          </a:xfrm>
        </p:grpSpPr>
        <p:sp>
          <p:nvSpPr>
            <p:cNvPr id="9" name="Rectangle"/>
            <p:cNvSpPr/>
            <p:nvPr/>
          </p:nvSpPr>
          <p:spPr>
            <a:xfrm>
              <a:off x="0" y="-1"/>
              <a:ext cx="24384009" cy="206382"/>
            </a:xfrm>
            <a:prstGeom prst="rect">
              <a:avLst/>
            </a:prstGeom>
            <a:solidFill>
              <a:srgbClr val="00A29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10" name="Shape"/>
            <p:cNvSpPr/>
            <p:nvPr/>
          </p:nvSpPr>
          <p:spPr>
            <a:xfrm>
              <a:off x="0" y="-1"/>
              <a:ext cx="6274151" cy="206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76" y="205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8AA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</p:grp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3653366" y="1539875"/>
            <a:ext cx="19507201" cy="3336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idx="1"/>
          </p:nvPr>
        </p:nvSpPr>
        <p:spPr>
          <a:xfrm>
            <a:off x="13610166" y="4876800"/>
            <a:ext cx="9550401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7194280" y="12571732"/>
            <a:ext cx="280921" cy="2819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 defTabSz="821529">
              <a:defRPr sz="1200">
                <a:solidFill>
                  <a:srgbClr val="A6AAA9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</p:sldLayoutIdLst>
  <p:transition spd="med"/>
  <p:txStyles>
    <p:titleStyle>
      <a:lvl1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1pPr>
      <a:lvl2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2pPr>
      <a:lvl3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3pPr>
      <a:lvl4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4pPr>
      <a:lvl5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5pPr>
      <a:lvl6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6pPr>
      <a:lvl7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7pPr>
      <a:lvl8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8pPr>
      <a:lvl9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9pPr>
    </p:titleStyle>
    <p:body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1pPr>
      <a:lvl2pPr marL="1827388" marR="0" indent="-1382887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2pPr>
      <a:lvl3pPr marL="2271888" marR="0" indent="-1382887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3pPr>
      <a:lvl4pPr marL="2716388" marR="0" indent="-1382887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4pPr>
      <a:lvl5pPr marL="3160885" marR="0" indent="-1382885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5pPr>
      <a:lvl6pPr marL="298802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6pPr>
      <a:lvl7pPr marL="303247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7pPr>
      <a:lvl8pPr marL="307692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8pPr>
      <a:lvl9pPr marL="312137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1pPr>
      <a:lvl2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2pPr>
      <a:lvl3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3pPr>
      <a:lvl4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4pPr>
      <a:lvl5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5pPr>
      <a:lvl6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6pPr>
      <a:lvl7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7pPr>
      <a:lvl8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8pPr>
      <a:lvl9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9.emf"/><Relationship Id="rId7" Type="http://schemas.openxmlformats.org/officeDocument/2006/relationships/image" Target="../media/image13.gi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emf"/><Relationship Id="rId11" Type="http://schemas.openxmlformats.org/officeDocument/2006/relationships/image" Target="../media/image17.emf"/><Relationship Id="rId5" Type="http://schemas.openxmlformats.org/officeDocument/2006/relationships/image" Target="../media/image11.emf"/><Relationship Id="rId10" Type="http://schemas.openxmlformats.org/officeDocument/2006/relationships/image" Target="../media/image16.emf"/><Relationship Id="rId4" Type="http://schemas.openxmlformats.org/officeDocument/2006/relationships/image" Target="../media/image10.emf"/><Relationship Id="rId9" Type="http://schemas.openxmlformats.org/officeDocument/2006/relationships/image" Target="../media/image1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ángulo redondeado 30">
            <a:extLst>
              <a:ext uri="{FF2B5EF4-FFF2-40B4-BE49-F238E27FC236}">
                <a16:creationId xmlns:a16="http://schemas.microsoft.com/office/drawing/2014/main" id="{1E06AAF9-A091-6047-81D2-A8C25EEF3234}"/>
              </a:ext>
            </a:extLst>
          </p:cNvPr>
          <p:cNvSpPr/>
          <p:nvPr/>
        </p:nvSpPr>
        <p:spPr>
          <a:xfrm>
            <a:off x="9254148" y="8192747"/>
            <a:ext cx="3009290" cy="3556800"/>
          </a:xfrm>
          <a:prstGeom prst="roundRect">
            <a:avLst/>
          </a:prstGeom>
          <a:solidFill>
            <a:srgbClr val="2F8AAE"/>
          </a:solidFill>
          <a:ln w="444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6" name="Rectángulo redondeado 25">
            <a:extLst>
              <a:ext uri="{FF2B5EF4-FFF2-40B4-BE49-F238E27FC236}">
                <a16:creationId xmlns:a16="http://schemas.microsoft.com/office/drawing/2014/main" id="{F3D4BFCC-57EC-F943-9EDE-92A0B6F184D9}"/>
              </a:ext>
            </a:extLst>
          </p:cNvPr>
          <p:cNvSpPr/>
          <p:nvPr/>
        </p:nvSpPr>
        <p:spPr>
          <a:xfrm>
            <a:off x="742951" y="5981364"/>
            <a:ext cx="3009290" cy="3646800"/>
          </a:xfrm>
          <a:prstGeom prst="roundRect">
            <a:avLst/>
          </a:prstGeom>
          <a:solidFill>
            <a:srgbClr val="00A29D"/>
          </a:solidFill>
          <a:ln w="444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5" name="Rectángulo redondeado 24">
            <a:extLst>
              <a:ext uri="{FF2B5EF4-FFF2-40B4-BE49-F238E27FC236}">
                <a16:creationId xmlns:a16="http://schemas.microsoft.com/office/drawing/2014/main" id="{408717FD-716A-7F48-8B63-28A16BF0D80A}"/>
              </a:ext>
            </a:extLst>
          </p:cNvPr>
          <p:cNvSpPr/>
          <p:nvPr/>
        </p:nvSpPr>
        <p:spPr>
          <a:xfrm>
            <a:off x="20595706" y="2910548"/>
            <a:ext cx="3009290" cy="35568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2" name="Rectángulo redondeado 21">
            <a:extLst>
              <a:ext uri="{FF2B5EF4-FFF2-40B4-BE49-F238E27FC236}">
                <a16:creationId xmlns:a16="http://schemas.microsoft.com/office/drawing/2014/main" id="{3E271D9D-FF40-1D4F-A1FB-C2B78C107603}"/>
              </a:ext>
            </a:extLst>
          </p:cNvPr>
          <p:cNvSpPr/>
          <p:nvPr/>
        </p:nvSpPr>
        <p:spPr>
          <a:xfrm>
            <a:off x="17014531" y="2910548"/>
            <a:ext cx="3009290" cy="35568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1" name="Rectángulo redondeado 20">
            <a:extLst>
              <a:ext uri="{FF2B5EF4-FFF2-40B4-BE49-F238E27FC236}">
                <a16:creationId xmlns:a16="http://schemas.microsoft.com/office/drawing/2014/main" id="{AE8A66DC-2CE8-C242-AC66-3E4A221E507A}"/>
              </a:ext>
            </a:extLst>
          </p:cNvPr>
          <p:cNvSpPr/>
          <p:nvPr/>
        </p:nvSpPr>
        <p:spPr>
          <a:xfrm>
            <a:off x="13309111" y="2910548"/>
            <a:ext cx="3009290" cy="35568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0" name="Rectángulo redondeado 19">
            <a:extLst>
              <a:ext uri="{FF2B5EF4-FFF2-40B4-BE49-F238E27FC236}">
                <a16:creationId xmlns:a16="http://schemas.microsoft.com/office/drawing/2014/main" id="{B9105251-353E-4A48-AA77-05EB236662A9}"/>
              </a:ext>
            </a:extLst>
          </p:cNvPr>
          <p:cNvSpPr/>
          <p:nvPr/>
        </p:nvSpPr>
        <p:spPr>
          <a:xfrm>
            <a:off x="9641889" y="2910548"/>
            <a:ext cx="3009290" cy="35568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" name="Rectángulo redondeado 1">
            <a:extLst>
              <a:ext uri="{FF2B5EF4-FFF2-40B4-BE49-F238E27FC236}">
                <a16:creationId xmlns:a16="http://schemas.microsoft.com/office/drawing/2014/main" id="{CB8177DD-F63B-F642-911F-C249465A2D34}"/>
              </a:ext>
            </a:extLst>
          </p:cNvPr>
          <p:cNvSpPr/>
          <p:nvPr/>
        </p:nvSpPr>
        <p:spPr>
          <a:xfrm>
            <a:off x="6060714" y="2910548"/>
            <a:ext cx="3009290" cy="35568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" name="Google Shape;91;p6"/>
          <p:cNvSpPr txBox="1"/>
          <p:nvPr/>
        </p:nvSpPr>
        <p:spPr>
          <a:xfrm>
            <a:off x="715736" y="509813"/>
            <a:ext cx="20938096" cy="11758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120000"/>
              </a:lnSpc>
              <a:defRPr sz="6400" b="1">
                <a:solidFill>
                  <a:srgbClr val="53585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r>
              <a:rPr lang="es-ES" sz="6000" dirty="0"/>
              <a:t>Estructura</a:t>
            </a:r>
            <a:r>
              <a:rPr lang="es-ES" dirty="0"/>
              <a:t> 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0B748B-35D6-D243-B410-7EBDFFAED44E}"/>
              </a:ext>
            </a:extLst>
          </p:cNvPr>
          <p:cNvSpPr/>
          <p:nvPr/>
        </p:nvSpPr>
        <p:spPr>
          <a:xfrm>
            <a:off x="1517268" y="8763983"/>
            <a:ext cx="163859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Product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7FA872EC-715D-0E4F-A45C-2FB6B3BDAA5D}"/>
              </a:ext>
            </a:extLst>
          </p:cNvPr>
          <p:cNvSpPr/>
          <p:nvPr/>
        </p:nvSpPr>
        <p:spPr>
          <a:xfrm>
            <a:off x="9641889" y="5259260"/>
            <a:ext cx="300929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UX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11FC7692-8AD8-764F-9946-481F0184AE31}"/>
              </a:ext>
            </a:extLst>
          </p:cNvPr>
          <p:cNvSpPr/>
          <p:nvPr/>
        </p:nvSpPr>
        <p:spPr>
          <a:xfrm>
            <a:off x="13309111" y="5013038"/>
            <a:ext cx="300929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</a:t>
            </a:r>
          </a:p>
          <a:p>
            <a:pPr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Scientist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3B3D206D-6424-D04B-BA08-4DC2DE7D7F55}"/>
              </a:ext>
            </a:extLst>
          </p:cNvPr>
          <p:cNvSpPr/>
          <p:nvPr/>
        </p:nvSpPr>
        <p:spPr>
          <a:xfrm>
            <a:off x="17014531" y="5259260"/>
            <a:ext cx="300929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ML Engineer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6F6E2F3D-7507-5745-BE29-AA187C3C9A61}"/>
              </a:ext>
            </a:extLst>
          </p:cNvPr>
          <p:cNvSpPr/>
          <p:nvPr/>
        </p:nvSpPr>
        <p:spPr>
          <a:xfrm>
            <a:off x="6060714" y="5013038"/>
            <a:ext cx="300928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</a:t>
            </a:r>
          </a:p>
          <a:p>
            <a:pPr lvl="0"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engineer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36E17E94-95F9-8E41-8C63-C62393525E55}"/>
              </a:ext>
            </a:extLst>
          </p:cNvPr>
          <p:cNvSpPr/>
          <p:nvPr/>
        </p:nvSpPr>
        <p:spPr>
          <a:xfrm>
            <a:off x="20595706" y="5013038"/>
            <a:ext cx="304534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</a:t>
            </a:r>
          </a:p>
          <a:p>
            <a:pPr lvl="0"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Analysts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4F77F1C2-82B2-984C-88D2-455AF568C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5449" y="3167118"/>
            <a:ext cx="1559820" cy="1559820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EA09D576-DF7A-0245-9528-1CD460F36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6624" y="3167118"/>
            <a:ext cx="1559820" cy="1559820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AF3D5A4B-67BB-624A-A231-67661A93A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3846" y="3167118"/>
            <a:ext cx="1559820" cy="1559820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5B7241F7-2D4B-D247-A2A7-068E1DF92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39266" y="3221808"/>
            <a:ext cx="1559820" cy="1559820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679CFD87-A338-F940-8B4C-85A1ACCB5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20441" y="3167118"/>
            <a:ext cx="1559820" cy="1559820"/>
          </a:xfrm>
          <a:prstGeom prst="rect">
            <a:avLst/>
          </a:prstGeom>
        </p:spPr>
      </p:pic>
      <p:graphicFrame>
        <p:nvGraphicFramePr>
          <p:cNvPr id="19" name="Diagrama 18">
            <a:extLst>
              <a:ext uri="{FF2B5EF4-FFF2-40B4-BE49-F238E27FC236}">
                <a16:creationId xmlns:a16="http://schemas.microsoft.com/office/drawing/2014/main" id="{C691D941-87FF-D446-87C0-7821865971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4461438"/>
              </p:ext>
            </p:extLst>
          </p:nvPr>
        </p:nvGraphicFramePr>
        <p:xfrm>
          <a:off x="630436" y="-10558673"/>
          <a:ext cx="22868164" cy="105838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3" name="Rectángulo 22">
            <a:extLst>
              <a:ext uri="{FF2B5EF4-FFF2-40B4-BE49-F238E27FC236}">
                <a16:creationId xmlns:a16="http://schemas.microsoft.com/office/drawing/2014/main" id="{CD5D6B13-3E10-AB48-9BC5-721114A20CD2}"/>
              </a:ext>
            </a:extLst>
          </p:cNvPr>
          <p:cNvSpPr/>
          <p:nvPr/>
        </p:nvSpPr>
        <p:spPr>
          <a:xfrm>
            <a:off x="9432949" y="10726780"/>
            <a:ext cx="265168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Improvement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79F553B-A4D8-AE41-985F-FF51D888F7E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36346" y="6435725"/>
            <a:ext cx="2222500" cy="2222500"/>
          </a:xfrm>
          <a:prstGeom prst="rect">
            <a:avLst/>
          </a:prstGeom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B92EF2C0-A91F-E449-9B6A-CDBBD107584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87948" y="8789314"/>
            <a:ext cx="1541690" cy="154169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3CC46554-71A4-3D47-8A44-C398D99DFB1D}"/>
              </a:ext>
            </a:extLst>
          </p:cNvPr>
          <p:cNvSpPr/>
          <p:nvPr/>
        </p:nvSpPr>
        <p:spPr>
          <a:xfrm>
            <a:off x="790254" y="4303924"/>
            <a:ext cx="291468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36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Product </a:t>
            </a:r>
          </a:p>
          <a:p>
            <a:pPr algn="ctr"/>
            <a:r>
              <a:rPr lang="es-MX" sz="36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Owner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6416463F-6547-234C-95B0-880A0C1381FD}"/>
              </a:ext>
            </a:extLst>
          </p:cNvPr>
          <p:cNvSpPr/>
          <p:nvPr/>
        </p:nvSpPr>
        <p:spPr>
          <a:xfrm>
            <a:off x="6976377" y="8163818"/>
            <a:ext cx="236789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36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Scrum Master</a:t>
            </a:r>
          </a:p>
        </p:txBody>
      </p:sp>
    </p:spTree>
    <p:extLst>
      <p:ext uri="{BB962C8B-B14F-4D97-AF65-F5344CB8AC3E}">
        <p14:creationId xmlns:p14="http://schemas.microsoft.com/office/powerpoint/2010/main" val="49316540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1;p6"/>
          <p:cNvSpPr txBox="1"/>
          <p:nvPr/>
        </p:nvSpPr>
        <p:spPr>
          <a:xfrm>
            <a:off x="715736" y="509813"/>
            <a:ext cx="20938096" cy="1097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120000"/>
              </a:lnSpc>
              <a:defRPr sz="6400" b="1">
                <a:solidFill>
                  <a:srgbClr val="53585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r>
              <a:rPr lang="es-ES" sz="6000" dirty="0"/>
              <a:t>Célula de datos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900" y="-7714352"/>
            <a:ext cx="11508259" cy="6982229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A5A5B90-B943-8743-8E0A-D37E75382CA7}"/>
              </a:ext>
            </a:extLst>
          </p:cNvPr>
          <p:cNvSpPr/>
          <p:nvPr/>
        </p:nvSpPr>
        <p:spPr>
          <a:xfrm>
            <a:off x="5827456" y="2608131"/>
            <a:ext cx="47367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40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Science Team </a:t>
            </a:r>
          </a:p>
        </p:txBody>
      </p:sp>
      <p:sp>
        <p:nvSpPr>
          <p:cNvPr id="13" name="Rectángulo redondeado 12">
            <a:extLst>
              <a:ext uri="{FF2B5EF4-FFF2-40B4-BE49-F238E27FC236}">
                <a16:creationId xmlns:a16="http://schemas.microsoft.com/office/drawing/2014/main" id="{F8E2CAC2-F51A-E945-BC97-795F7057ACC8}"/>
              </a:ext>
            </a:extLst>
          </p:cNvPr>
          <p:cNvSpPr/>
          <p:nvPr/>
        </p:nvSpPr>
        <p:spPr>
          <a:xfrm>
            <a:off x="742950" y="4333165"/>
            <a:ext cx="3466115" cy="3466115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6" name="Rectángulo redondeado 15">
            <a:extLst>
              <a:ext uri="{FF2B5EF4-FFF2-40B4-BE49-F238E27FC236}">
                <a16:creationId xmlns:a16="http://schemas.microsoft.com/office/drawing/2014/main" id="{B5A0E2DB-6F79-BD47-8AC5-F2113017E760}"/>
              </a:ext>
            </a:extLst>
          </p:cNvPr>
          <p:cNvSpPr/>
          <p:nvPr/>
        </p:nvSpPr>
        <p:spPr>
          <a:xfrm>
            <a:off x="5987504" y="4333165"/>
            <a:ext cx="3466115" cy="3466115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7" name="Rectángulo redondeado 16">
            <a:extLst>
              <a:ext uri="{FF2B5EF4-FFF2-40B4-BE49-F238E27FC236}">
                <a16:creationId xmlns:a16="http://schemas.microsoft.com/office/drawing/2014/main" id="{CF13BD70-BC61-E549-BA33-E3E5210CA8F9}"/>
              </a:ext>
            </a:extLst>
          </p:cNvPr>
          <p:cNvSpPr/>
          <p:nvPr/>
        </p:nvSpPr>
        <p:spPr>
          <a:xfrm>
            <a:off x="20174936" y="4333165"/>
            <a:ext cx="3466114" cy="3466114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8" name="Rectángulo redondeado 17">
            <a:extLst>
              <a:ext uri="{FF2B5EF4-FFF2-40B4-BE49-F238E27FC236}">
                <a16:creationId xmlns:a16="http://schemas.microsoft.com/office/drawing/2014/main" id="{DFE21984-28B1-C942-960B-7A7AD7BF6952}"/>
              </a:ext>
            </a:extLst>
          </p:cNvPr>
          <p:cNvSpPr/>
          <p:nvPr/>
        </p:nvSpPr>
        <p:spPr>
          <a:xfrm>
            <a:off x="12128578" y="6203475"/>
            <a:ext cx="5557320" cy="2448222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CC340EA1-E243-8543-A7FE-6E0CA981AF57}"/>
              </a:ext>
            </a:extLst>
          </p:cNvPr>
          <p:cNvSpPr/>
          <p:nvPr/>
        </p:nvSpPr>
        <p:spPr>
          <a:xfrm>
            <a:off x="1069759" y="5527613"/>
            <a:ext cx="281249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</a:t>
            </a:r>
          </a:p>
          <a:p>
            <a:pPr lvl="0" algn="ctr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Engineering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3F5797DB-690E-6546-9539-A6B4EDBEE4F8}"/>
              </a:ext>
            </a:extLst>
          </p:cNvPr>
          <p:cNvSpPr/>
          <p:nvPr/>
        </p:nvSpPr>
        <p:spPr>
          <a:xfrm>
            <a:off x="6314313" y="5527613"/>
            <a:ext cx="281249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</a:t>
            </a:r>
          </a:p>
          <a:p>
            <a:pPr lvl="0" algn="ctr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Science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9A0CE065-09FB-DE48-982D-967C7A9B5569}"/>
              </a:ext>
            </a:extLst>
          </p:cNvPr>
          <p:cNvSpPr/>
          <p:nvPr/>
        </p:nvSpPr>
        <p:spPr>
          <a:xfrm>
            <a:off x="20174936" y="5527613"/>
            <a:ext cx="346611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Subject Matter Experts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A06BDFAA-55E5-6047-8015-922F46B4F970}"/>
              </a:ext>
            </a:extLst>
          </p:cNvPr>
          <p:cNvSpPr/>
          <p:nvPr/>
        </p:nvSpPr>
        <p:spPr>
          <a:xfrm>
            <a:off x="13500990" y="6888977"/>
            <a:ext cx="281249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UI/ Web Applications</a:t>
            </a:r>
          </a:p>
        </p:txBody>
      </p:sp>
      <p:grpSp>
        <p:nvGrpSpPr>
          <p:cNvPr id="93" name="Grupo 92">
            <a:extLst>
              <a:ext uri="{FF2B5EF4-FFF2-40B4-BE49-F238E27FC236}">
                <a16:creationId xmlns:a16="http://schemas.microsoft.com/office/drawing/2014/main" id="{54CE4F93-1BF6-0943-8698-46B700C2E3A8}"/>
              </a:ext>
            </a:extLst>
          </p:cNvPr>
          <p:cNvGrpSpPr/>
          <p:nvPr/>
        </p:nvGrpSpPr>
        <p:grpSpPr>
          <a:xfrm>
            <a:off x="2498743" y="3559838"/>
            <a:ext cx="19406114" cy="619760"/>
            <a:chOff x="2498743" y="2906695"/>
            <a:chExt cx="19406114" cy="619760"/>
          </a:xfrm>
        </p:grpSpPr>
        <p:cxnSp>
          <p:nvCxnSpPr>
            <p:cNvPr id="7" name="Conector recto 6">
              <a:extLst>
                <a:ext uri="{FF2B5EF4-FFF2-40B4-BE49-F238E27FC236}">
                  <a16:creationId xmlns:a16="http://schemas.microsoft.com/office/drawing/2014/main" id="{1DB123F5-E502-3543-9094-ABFEAFB74DBF}"/>
                </a:ext>
              </a:extLst>
            </p:cNvPr>
            <p:cNvCxnSpPr>
              <a:cxnSpLocks/>
            </p:cNvCxnSpPr>
            <p:nvPr/>
          </p:nvCxnSpPr>
          <p:spPr>
            <a:xfrm>
              <a:off x="2498743" y="2935514"/>
              <a:ext cx="19406114" cy="0"/>
            </a:xfrm>
            <a:prstGeom prst="line">
              <a:avLst/>
            </a:prstGeom>
            <a:noFill/>
            <a:ln w="57150" cap="flat" cmpd="sng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87" name="Conector recto 86">
              <a:extLst>
                <a:ext uri="{FF2B5EF4-FFF2-40B4-BE49-F238E27FC236}">
                  <a16:creationId xmlns:a16="http://schemas.microsoft.com/office/drawing/2014/main" id="{89E6BCE3-5B3D-BB4C-AF8B-2096A9ED94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98743" y="2906695"/>
              <a:ext cx="0" cy="619760"/>
            </a:xfrm>
            <a:prstGeom prst="line">
              <a:avLst/>
            </a:prstGeom>
            <a:noFill/>
            <a:ln w="53975" cap="flat">
              <a:solidFill>
                <a:srgbClr val="00A29D"/>
              </a:solidFill>
              <a:prstDash val="solid"/>
              <a:round/>
              <a:headEnd type="arrow"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90" name="Conector recto 89">
              <a:extLst>
                <a:ext uri="{FF2B5EF4-FFF2-40B4-BE49-F238E27FC236}">
                  <a16:creationId xmlns:a16="http://schemas.microsoft.com/office/drawing/2014/main" id="{65EA2B06-3333-E04F-B458-5775665176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904857" y="2906695"/>
              <a:ext cx="0" cy="619760"/>
            </a:xfrm>
            <a:prstGeom prst="line">
              <a:avLst/>
            </a:prstGeom>
            <a:noFill/>
            <a:ln w="53975" cap="flat">
              <a:solidFill>
                <a:srgbClr val="00A29D"/>
              </a:solidFill>
              <a:prstDash val="solid"/>
              <a:round/>
              <a:headEnd type="arrow"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cxnSp>
        <p:nvCxnSpPr>
          <p:cNvPr id="95" name="Conector recto 94">
            <a:extLst>
              <a:ext uri="{FF2B5EF4-FFF2-40B4-BE49-F238E27FC236}">
                <a16:creationId xmlns:a16="http://schemas.microsoft.com/office/drawing/2014/main" id="{6C8A8F6A-0D21-E24C-9C5E-B8F27DC280C1}"/>
              </a:ext>
            </a:extLst>
          </p:cNvPr>
          <p:cNvCxnSpPr>
            <a:cxnSpLocks/>
          </p:cNvCxnSpPr>
          <p:nvPr/>
        </p:nvCxnSpPr>
        <p:spPr>
          <a:xfrm>
            <a:off x="4588042" y="5658280"/>
            <a:ext cx="898358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6" name="Conector recto 95">
            <a:extLst>
              <a:ext uri="{FF2B5EF4-FFF2-40B4-BE49-F238E27FC236}">
                <a16:creationId xmlns:a16="http://schemas.microsoft.com/office/drawing/2014/main" id="{0F3AE335-2171-DD4A-A8D8-7072475FF51A}"/>
              </a:ext>
            </a:extLst>
          </p:cNvPr>
          <p:cNvCxnSpPr>
            <a:cxnSpLocks/>
          </p:cNvCxnSpPr>
          <p:nvPr/>
        </p:nvCxnSpPr>
        <p:spPr>
          <a:xfrm flipH="1">
            <a:off x="4760621" y="6114322"/>
            <a:ext cx="838795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2" name="Conector recto 101">
            <a:extLst>
              <a:ext uri="{FF2B5EF4-FFF2-40B4-BE49-F238E27FC236}">
                <a16:creationId xmlns:a16="http://schemas.microsoft.com/office/drawing/2014/main" id="{90C43185-6B98-C041-876E-62CECC3787E3}"/>
              </a:ext>
            </a:extLst>
          </p:cNvPr>
          <p:cNvCxnSpPr>
            <a:cxnSpLocks/>
          </p:cNvCxnSpPr>
          <p:nvPr/>
        </p:nvCxnSpPr>
        <p:spPr>
          <a:xfrm>
            <a:off x="10391634" y="6888977"/>
            <a:ext cx="898358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3" name="Conector recto 102">
            <a:extLst>
              <a:ext uri="{FF2B5EF4-FFF2-40B4-BE49-F238E27FC236}">
                <a16:creationId xmlns:a16="http://schemas.microsoft.com/office/drawing/2014/main" id="{629FDC97-9974-8A4A-933D-42DE47AAE3A4}"/>
              </a:ext>
            </a:extLst>
          </p:cNvPr>
          <p:cNvCxnSpPr>
            <a:cxnSpLocks/>
          </p:cNvCxnSpPr>
          <p:nvPr/>
        </p:nvCxnSpPr>
        <p:spPr>
          <a:xfrm flipH="1">
            <a:off x="10564213" y="7345019"/>
            <a:ext cx="838795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4" name="Conector recto 103">
            <a:extLst>
              <a:ext uri="{FF2B5EF4-FFF2-40B4-BE49-F238E27FC236}">
                <a16:creationId xmlns:a16="http://schemas.microsoft.com/office/drawing/2014/main" id="{BE26DE20-D6E2-9740-8CF4-00B4796022B8}"/>
              </a:ext>
            </a:extLst>
          </p:cNvPr>
          <p:cNvCxnSpPr>
            <a:cxnSpLocks/>
          </p:cNvCxnSpPr>
          <p:nvPr/>
        </p:nvCxnSpPr>
        <p:spPr>
          <a:xfrm>
            <a:off x="18331262" y="6888977"/>
            <a:ext cx="898358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5" name="Conector recto 104">
            <a:extLst>
              <a:ext uri="{FF2B5EF4-FFF2-40B4-BE49-F238E27FC236}">
                <a16:creationId xmlns:a16="http://schemas.microsoft.com/office/drawing/2014/main" id="{D908DBF4-879D-4847-8C81-F8E17F0C40E7}"/>
              </a:ext>
            </a:extLst>
          </p:cNvPr>
          <p:cNvCxnSpPr>
            <a:cxnSpLocks/>
          </p:cNvCxnSpPr>
          <p:nvPr/>
        </p:nvCxnSpPr>
        <p:spPr>
          <a:xfrm flipH="1">
            <a:off x="18503841" y="7345019"/>
            <a:ext cx="838795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6" name="Conector recto 105">
            <a:extLst>
              <a:ext uri="{FF2B5EF4-FFF2-40B4-BE49-F238E27FC236}">
                <a16:creationId xmlns:a16="http://schemas.microsoft.com/office/drawing/2014/main" id="{E2EEA172-D376-934D-A008-72E3026E780B}"/>
              </a:ext>
            </a:extLst>
          </p:cNvPr>
          <p:cNvCxnSpPr>
            <a:cxnSpLocks/>
          </p:cNvCxnSpPr>
          <p:nvPr/>
        </p:nvCxnSpPr>
        <p:spPr>
          <a:xfrm>
            <a:off x="12128578" y="4682491"/>
            <a:ext cx="5364292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7" name="Conector recto 106">
            <a:extLst>
              <a:ext uri="{FF2B5EF4-FFF2-40B4-BE49-F238E27FC236}">
                <a16:creationId xmlns:a16="http://schemas.microsoft.com/office/drawing/2014/main" id="{AB20E4B0-E0A4-844D-BFC9-1BE53815F0F8}"/>
              </a:ext>
            </a:extLst>
          </p:cNvPr>
          <p:cNvCxnSpPr>
            <a:cxnSpLocks/>
          </p:cNvCxnSpPr>
          <p:nvPr/>
        </p:nvCxnSpPr>
        <p:spPr>
          <a:xfrm flipH="1">
            <a:off x="12301159" y="5138533"/>
            <a:ext cx="5384739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02124072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redondeado 2"/>
          <p:cNvSpPr/>
          <p:nvPr/>
        </p:nvSpPr>
        <p:spPr>
          <a:xfrm>
            <a:off x="706438" y="11047057"/>
            <a:ext cx="22934612" cy="1155033"/>
          </a:xfrm>
          <a:prstGeom prst="roundRect">
            <a:avLst/>
          </a:prstGeom>
          <a:solidFill>
            <a:srgbClr val="2F8AAE"/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1056032" y="11147520"/>
            <a:ext cx="2227193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  <a:latin typeface="Proxima Nova"/>
              </a:rPr>
              <a:t>Descubrimos que, si bien el 74% de las empresas dicen que quieren estar "impulsadas por datos", solo el 29% dice que son buenas para conectar el análisis con la acción. Ese es el problema. </a:t>
            </a:r>
            <a:r>
              <a:rPr lang="es-ES" sz="2800" dirty="0" err="1">
                <a:solidFill>
                  <a:schemeClr val="bg1"/>
                </a:solidFill>
                <a:latin typeface="Proxima Nova"/>
              </a:rPr>
              <a:t>Forrester</a:t>
            </a:r>
            <a:endParaRPr lang="es-MX" sz="2800" dirty="0">
              <a:solidFill>
                <a:schemeClr val="bg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2745092" y="664740"/>
            <a:ext cx="4632035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Data </a:t>
            </a:r>
            <a:r>
              <a:rPr kumimoji="0" lang="es-ES" sz="3600" b="1" i="0" u="none" strike="noStrike" cap="none" spc="0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driven</a:t>
            </a:r>
            <a:r>
              <a:rPr kumimoji="0" lang="es-ES" sz="36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kumimoji="0" lang="es-ES" sz="3600" b="1" i="0" u="none" strike="noStrike" cap="none" spc="0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approach</a:t>
            </a:r>
            <a:r>
              <a:rPr kumimoji="0" lang="es-ES" sz="36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endParaRPr kumimoji="0" lang="es-MX" sz="3600" b="1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24" name="CuadroTexto 23"/>
          <p:cNvSpPr txBox="1"/>
          <p:nvPr/>
        </p:nvSpPr>
        <p:spPr>
          <a:xfrm>
            <a:off x="10679422" y="664740"/>
            <a:ext cx="5292472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1" i="0" u="none" strike="noStrike" cap="none" spc="0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Insinght</a:t>
            </a:r>
            <a:r>
              <a:rPr kumimoji="0" lang="es-ES" sz="36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kumimoji="0" lang="es-ES" sz="3600" b="1" i="0" u="none" strike="noStrike" cap="none" spc="0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driven</a:t>
            </a:r>
            <a:r>
              <a:rPr kumimoji="0" lang="es-ES" sz="36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kumimoji="0" lang="es-ES" sz="3600" b="1" i="0" u="none" strike="noStrike" cap="none" spc="0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approach</a:t>
            </a:r>
            <a:r>
              <a:rPr kumimoji="0" lang="es-ES" sz="36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endParaRPr kumimoji="0" lang="es-MX" sz="3600" b="1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9" name="Rectángulo redondeado 8">
            <a:extLst>
              <a:ext uri="{FF2B5EF4-FFF2-40B4-BE49-F238E27FC236}">
                <a16:creationId xmlns:a16="http://schemas.microsoft.com/office/drawing/2014/main" id="{AD9B49D0-579B-9E4F-9E75-AB74C6E4D760}"/>
              </a:ext>
            </a:extLst>
          </p:cNvPr>
          <p:cNvSpPr/>
          <p:nvPr/>
        </p:nvSpPr>
        <p:spPr>
          <a:xfrm>
            <a:off x="3808058" y="4267664"/>
            <a:ext cx="4570311" cy="2152800"/>
          </a:xfrm>
          <a:prstGeom prst="roundRect">
            <a:avLst/>
          </a:prstGeom>
          <a:solidFill>
            <a:srgbClr val="2F8AAE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Rectángulo redondeado 10">
            <a:extLst>
              <a:ext uri="{FF2B5EF4-FFF2-40B4-BE49-F238E27FC236}">
                <a16:creationId xmlns:a16="http://schemas.microsoft.com/office/drawing/2014/main" id="{AE9AC4C8-98E9-5346-A419-0ABA11871070}"/>
              </a:ext>
            </a:extLst>
          </p:cNvPr>
          <p:cNvSpPr/>
          <p:nvPr/>
        </p:nvSpPr>
        <p:spPr>
          <a:xfrm>
            <a:off x="3808058" y="6909264"/>
            <a:ext cx="2080963" cy="2152800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" name="Rectángulo redondeado 11">
            <a:extLst>
              <a:ext uri="{FF2B5EF4-FFF2-40B4-BE49-F238E27FC236}">
                <a16:creationId xmlns:a16="http://schemas.microsoft.com/office/drawing/2014/main" id="{9C5454AF-FE3A-2548-820A-42A106DBA97A}"/>
              </a:ext>
            </a:extLst>
          </p:cNvPr>
          <p:cNvSpPr/>
          <p:nvPr/>
        </p:nvSpPr>
        <p:spPr>
          <a:xfrm>
            <a:off x="10679422" y="1627918"/>
            <a:ext cx="2982590" cy="2438918"/>
          </a:xfrm>
          <a:prstGeom prst="roundRect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grpSp>
        <p:nvGrpSpPr>
          <p:cNvPr id="36" name="Grupo 35">
            <a:extLst>
              <a:ext uri="{FF2B5EF4-FFF2-40B4-BE49-F238E27FC236}">
                <a16:creationId xmlns:a16="http://schemas.microsoft.com/office/drawing/2014/main" id="{D18382A6-B37B-7D4F-9CB4-FE0CFCA36A27}"/>
              </a:ext>
            </a:extLst>
          </p:cNvPr>
          <p:cNvGrpSpPr/>
          <p:nvPr/>
        </p:nvGrpSpPr>
        <p:grpSpPr>
          <a:xfrm>
            <a:off x="10679422" y="4283214"/>
            <a:ext cx="2982590" cy="2090941"/>
            <a:chOff x="10679422" y="4537214"/>
            <a:chExt cx="2982590" cy="2090941"/>
          </a:xfrm>
        </p:grpSpPr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FAE1F268-5F8C-CF4F-B3A9-7CC5B609CA06}"/>
                </a:ext>
              </a:extLst>
            </p:cNvPr>
            <p:cNvSpPr/>
            <p:nvPr/>
          </p:nvSpPr>
          <p:spPr>
            <a:xfrm>
              <a:off x="11106639" y="5165093"/>
              <a:ext cx="2128157" cy="1463062"/>
            </a:xfrm>
            <a:prstGeom prst="rect">
              <a:avLst/>
            </a:prstGeom>
            <a:solidFill>
              <a:srgbClr val="2F8AAE"/>
            </a:solidFill>
            <a:ln w="25400" cap="flat">
              <a:solidFill>
                <a:srgbClr val="2F8AAE"/>
              </a:solidFill>
              <a:prstDash val="solid"/>
              <a:round/>
            </a:ln>
            <a:effectLst>
              <a:outerShdw blurRad="38100" dist="23000" dir="5400000" rotWithShape="0">
                <a:srgbClr val="2F8AAE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7" name="Triángulo 6">
              <a:extLst>
                <a:ext uri="{FF2B5EF4-FFF2-40B4-BE49-F238E27FC236}">
                  <a16:creationId xmlns:a16="http://schemas.microsoft.com/office/drawing/2014/main" id="{4E976105-3E42-2148-8963-0A43248074B8}"/>
                </a:ext>
              </a:extLst>
            </p:cNvPr>
            <p:cNvSpPr/>
            <p:nvPr/>
          </p:nvSpPr>
          <p:spPr>
            <a:xfrm>
              <a:off x="10679422" y="4537214"/>
              <a:ext cx="2982590" cy="645455"/>
            </a:xfrm>
            <a:prstGeom prst="triangle">
              <a:avLst>
                <a:gd name="adj" fmla="val 50000"/>
              </a:avLst>
            </a:prstGeom>
            <a:solidFill>
              <a:srgbClr val="2F8AAE"/>
            </a:solidFill>
            <a:ln w="25400" cap="flat">
              <a:solidFill>
                <a:srgbClr val="2F8AAE"/>
              </a:solidFill>
              <a:prstDash val="solid"/>
              <a:round/>
            </a:ln>
            <a:effectLst>
              <a:outerShdw blurRad="38100" dist="23000" dir="5400000" rotWithShape="0">
                <a:srgbClr val="2F8AAE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  <p:sp>
        <p:nvSpPr>
          <p:cNvPr id="23" name="Rectángulo redondeado 22">
            <a:extLst>
              <a:ext uri="{FF2B5EF4-FFF2-40B4-BE49-F238E27FC236}">
                <a16:creationId xmlns:a16="http://schemas.microsoft.com/office/drawing/2014/main" id="{ABD9966E-6D3F-7844-8A89-F908815C09FF}"/>
              </a:ext>
            </a:extLst>
          </p:cNvPr>
          <p:cNvSpPr/>
          <p:nvPr/>
        </p:nvSpPr>
        <p:spPr>
          <a:xfrm>
            <a:off x="10845406" y="6838228"/>
            <a:ext cx="2650623" cy="2152800"/>
          </a:xfrm>
          <a:prstGeom prst="roundRect">
            <a:avLst/>
          </a:prstGeom>
          <a:solidFill>
            <a:srgbClr val="2F8AAE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2" name="Rectángulo redondeado 21">
            <a:extLst>
              <a:ext uri="{FF2B5EF4-FFF2-40B4-BE49-F238E27FC236}">
                <a16:creationId xmlns:a16="http://schemas.microsoft.com/office/drawing/2014/main" id="{01D753D8-96DC-8F43-904C-830270026303}"/>
              </a:ext>
            </a:extLst>
          </p:cNvPr>
          <p:cNvSpPr/>
          <p:nvPr/>
        </p:nvSpPr>
        <p:spPr>
          <a:xfrm>
            <a:off x="10845406" y="9371562"/>
            <a:ext cx="9478662" cy="607689"/>
          </a:xfrm>
          <a:prstGeom prst="roundRect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5" name="Rectángulo redondeado 24">
            <a:extLst>
              <a:ext uri="{FF2B5EF4-FFF2-40B4-BE49-F238E27FC236}">
                <a16:creationId xmlns:a16="http://schemas.microsoft.com/office/drawing/2014/main" id="{07C59A2E-BB7E-6F4D-AD82-B3B36D443FDC}"/>
              </a:ext>
            </a:extLst>
          </p:cNvPr>
          <p:cNvSpPr/>
          <p:nvPr/>
        </p:nvSpPr>
        <p:spPr>
          <a:xfrm>
            <a:off x="10845406" y="10122676"/>
            <a:ext cx="9478662" cy="607689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6" name="Rectángulo redondeado 25">
            <a:extLst>
              <a:ext uri="{FF2B5EF4-FFF2-40B4-BE49-F238E27FC236}">
                <a16:creationId xmlns:a16="http://schemas.microsoft.com/office/drawing/2014/main" id="{FD230929-E4E3-6B42-920F-04ED7101F4BA}"/>
              </a:ext>
            </a:extLst>
          </p:cNvPr>
          <p:cNvSpPr/>
          <p:nvPr/>
        </p:nvSpPr>
        <p:spPr>
          <a:xfrm>
            <a:off x="14010450" y="1627918"/>
            <a:ext cx="2982590" cy="243891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7" name="Rectángulo redondeado 26">
            <a:extLst>
              <a:ext uri="{FF2B5EF4-FFF2-40B4-BE49-F238E27FC236}">
                <a16:creationId xmlns:a16="http://schemas.microsoft.com/office/drawing/2014/main" id="{0F9AED23-76D7-8743-BCCA-F2B1E87512CA}"/>
              </a:ext>
            </a:extLst>
          </p:cNvPr>
          <p:cNvSpPr/>
          <p:nvPr/>
        </p:nvSpPr>
        <p:spPr>
          <a:xfrm>
            <a:off x="17341478" y="1627918"/>
            <a:ext cx="2982590" cy="243891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grpSp>
        <p:nvGrpSpPr>
          <p:cNvPr id="35" name="Grupo 34">
            <a:extLst>
              <a:ext uri="{FF2B5EF4-FFF2-40B4-BE49-F238E27FC236}">
                <a16:creationId xmlns:a16="http://schemas.microsoft.com/office/drawing/2014/main" id="{76C7267C-B094-DD4E-9BDA-81A55005CBF7}"/>
              </a:ext>
            </a:extLst>
          </p:cNvPr>
          <p:cNvGrpSpPr/>
          <p:nvPr/>
        </p:nvGrpSpPr>
        <p:grpSpPr>
          <a:xfrm>
            <a:off x="13832858" y="4321084"/>
            <a:ext cx="2982590" cy="4324440"/>
            <a:chOff x="13832858" y="4575084"/>
            <a:chExt cx="2982590" cy="4324440"/>
          </a:xfrm>
        </p:grpSpPr>
        <p:sp>
          <p:nvSpPr>
            <p:cNvPr id="28" name="Rectángulo 27">
              <a:extLst>
                <a:ext uri="{FF2B5EF4-FFF2-40B4-BE49-F238E27FC236}">
                  <a16:creationId xmlns:a16="http://schemas.microsoft.com/office/drawing/2014/main" id="{E322D80D-6E3F-274C-A6E7-2BA09CBDD71D}"/>
                </a:ext>
              </a:extLst>
            </p:cNvPr>
            <p:cNvSpPr/>
            <p:nvPr/>
          </p:nvSpPr>
          <p:spPr>
            <a:xfrm>
              <a:off x="14260074" y="4575084"/>
              <a:ext cx="2128157" cy="3819600"/>
            </a:xfrm>
            <a:prstGeom prst="rect">
              <a:avLst/>
            </a:prstGeom>
            <a:solidFill>
              <a:srgbClr val="2F8AAE"/>
            </a:solidFill>
            <a:ln w="25400" cap="flat">
              <a:solidFill>
                <a:srgbClr val="2F8AAE"/>
              </a:solidFill>
              <a:prstDash val="solid"/>
              <a:round/>
            </a:ln>
            <a:effectLst>
              <a:outerShdw blurRad="38100" dist="23000" dir="5400000" rotWithShape="0">
                <a:srgbClr val="2F8AAE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9" name="Triángulo 28">
              <a:extLst>
                <a:ext uri="{FF2B5EF4-FFF2-40B4-BE49-F238E27FC236}">
                  <a16:creationId xmlns:a16="http://schemas.microsoft.com/office/drawing/2014/main" id="{F07C2BE5-42B7-284B-B0D5-341240731788}"/>
                </a:ext>
              </a:extLst>
            </p:cNvPr>
            <p:cNvSpPr/>
            <p:nvPr/>
          </p:nvSpPr>
          <p:spPr>
            <a:xfrm rot="10800000">
              <a:off x="13832858" y="8254069"/>
              <a:ext cx="2982590" cy="645455"/>
            </a:xfrm>
            <a:prstGeom prst="triangle">
              <a:avLst>
                <a:gd name="adj" fmla="val 50000"/>
              </a:avLst>
            </a:prstGeom>
            <a:solidFill>
              <a:srgbClr val="2F8AAE"/>
            </a:solidFill>
            <a:ln w="25400" cap="flat">
              <a:solidFill>
                <a:srgbClr val="2F8AAE"/>
              </a:solidFill>
              <a:prstDash val="solid"/>
              <a:round/>
            </a:ln>
            <a:effectLst>
              <a:outerShdw blurRad="38100" dist="23000" dir="5400000" rotWithShape="0">
                <a:srgbClr val="2F8AAE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  <p:sp>
        <p:nvSpPr>
          <p:cNvPr id="30" name="Rectángulo redondeado 29">
            <a:extLst>
              <a:ext uri="{FF2B5EF4-FFF2-40B4-BE49-F238E27FC236}">
                <a16:creationId xmlns:a16="http://schemas.microsoft.com/office/drawing/2014/main" id="{C2E878E4-966A-BB4E-B7AE-6DCA3A718CB1}"/>
              </a:ext>
            </a:extLst>
          </p:cNvPr>
          <p:cNvSpPr/>
          <p:nvPr/>
        </p:nvSpPr>
        <p:spPr>
          <a:xfrm>
            <a:off x="17152277" y="4261237"/>
            <a:ext cx="3243825" cy="4809600"/>
          </a:xfrm>
          <a:prstGeom prst="roundRect">
            <a:avLst/>
          </a:prstGeom>
          <a:solidFill>
            <a:srgbClr val="2F8AAE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grpSp>
        <p:nvGrpSpPr>
          <p:cNvPr id="62" name="Grupo 61">
            <a:extLst>
              <a:ext uri="{FF2B5EF4-FFF2-40B4-BE49-F238E27FC236}">
                <a16:creationId xmlns:a16="http://schemas.microsoft.com/office/drawing/2014/main" id="{819A46DA-1BDA-8E49-BA77-E9DCFE0AA08C}"/>
              </a:ext>
            </a:extLst>
          </p:cNvPr>
          <p:cNvGrpSpPr/>
          <p:nvPr/>
        </p:nvGrpSpPr>
        <p:grpSpPr>
          <a:xfrm>
            <a:off x="2723576" y="2570731"/>
            <a:ext cx="871768" cy="5779912"/>
            <a:chOff x="2723576" y="1961131"/>
            <a:chExt cx="871768" cy="5779912"/>
          </a:xfrm>
        </p:grpSpPr>
        <p:cxnSp>
          <p:nvCxnSpPr>
            <p:cNvPr id="34" name="Conector recto 33">
              <a:extLst>
                <a:ext uri="{FF2B5EF4-FFF2-40B4-BE49-F238E27FC236}">
                  <a16:creationId xmlns:a16="http://schemas.microsoft.com/office/drawing/2014/main" id="{C94D9860-E1AD-CE4B-957F-626AFB050E05}"/>
                </a:ext>
              </a:extLst>
            </p:cNvPr>
            <p:cNvCxnSpPr>
              <a:cxnSpLocks/>
            </p:cNvCxnSpPr>
            <p:nvPr/>
          </p:nvCxnSpPr>
          <p:spPr>
            <a:xfrm>
              <a:off x="2745092" y="1961131"/>
              <a:ext cx="0" cy="5779912"/>
            </a:xfrm>
            <a:prstGeom prst="line">
              <a:avLst/>
            </a:prstGeom>
            <a:noFill/>
            <a:ln w="47625" cap="flat">
              <a:solidFill>
                <a:srgbClr val="2F8AAE"/>
              </a:solidFill>
              <a:prstDash val="solid"/>
              <a:round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9" name="Conector recto 38">
              <a:extLst>
                <a:ext uri="{FF2B5EF4-FFF2-40B4-BE49-F238E27FC236}">
                  <a16:creationId xmlns:a16="http://schemas.microsoft.com/office/drawing/2014/main" id="{EAC213F2-D1AE-0B4F-A6D9-44CAE8033128}"/>
                </a:ext>
              </a:extLst>
            </p:cNvPr>
            <p:cNvCxnSpPr>
              <a:cxnSpLocks/>
            </p:cNvCxnSpPr>
            <p:nvPr/>
          </p:nvCxnSpPr>
          <p:spPr>
            <a:xfrm>
              <a:off x="2723576" y="1961131"/>
              <a:ext cx="736045" cy="0"/>
            </a:xfrm>
            <a:prstGeom prst="line">
              <a:avLst/>
            </a:prstGeom>
            <a:noFill/>
            <a:ln w="47625" cap="flat">
              <a:solidFill>
                <a:srgbClr val="2F8AAE"/>
              </a:solidFill>
              <a:prstDash val="solid"/>
              <a:round/>
            </a:ln>
            <a:effectLst>
              <a:outerShdw blurRad="38100" dist="20000" dir="5400000" sx="1000" sy="1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0" name="Conector recto 39">
              <a:extLst>
                <a:ext uri="{FF2B5EF4-FFF2-40B4-BE49-F238E27FC236}">
                  <a16:creationId xmlns:a16="http://schemas.microsoft.com/office/drawing/2014/main" id="{D3646CCD-4C77-5148-83F0-B0E86295C06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45092" y="7721851"/>
              <a:ext cx="850252" cy="0"/>
            </a:xfrm>
            <a:prstGeom prst="line">
              <a:avLst/>
            </a:prstGeom>
            <a:noFill/>
            <a:ln w="47625" cap="flat">
              <a:solidFill>
                <a:srgbClr val="2F8AAE"/>
              </a:solidFill>
              <a:prstDash val="solid"/>
              <a:round/>
              <a:headEnd type="arrow"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2" name="Rectángulo redondeado 1">
            <a:extLst>
              <a:ext uri="{FF2B5EF4-FFF2-40B4-BE49-F238E27FC236}">
                <a16:creationId xmlns:a16="http://schemas.microsoft.com/office/drawing/2014/main" id="{22C32BB2-ACAD-A94E-9E8A-2932C433467B}"/>
              </a:ext>
            </a:extLst>
          </p:cNvPr>
          <p:cNvSpPr/>
          <p:nvPr/>
        </p:nvSpPr>
        <p:spPr>
          <a:xfrm>
            <a:off x="3808058" y="1626296"/>
            <a:ext cx="4570311" cy="2152800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5FB5C5F1-F78B-6A4E-A65B-A262557B80F6}"/>
              </a:ext>
            </a:extLst>
          </p:cNvPr>
          <p:cNvSpPr/>
          <p:nvPr/>
        </p:nvSpPr>
        <p:spPr>
          <a:xfrm>
            <a:off x="3808058" y="1889153"/>
            <a:ext cx="457031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Applications, processes, and decision tools</a:t>
            </a:r>
            <a:endParaRPr lang="es-MX" sz="2400" dirty="0">
              <a:solidFill>
                <a:schemeClr val="bg2">
                  <a:lumMod val="50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58" name="Grupo 57">
            <a:extLst>
              <a:ext uri="{FF2B5EF4-FFF2-40B4-BE49-F238E27FC236}">
                <a16:creationId xmlns:a16="http://schemas.microsoft.com/office/drawing/2014/main" id="{B98300C8-4EEC-1A46-840A-21D39394D446}"/>
              </a:ext>
            </a:extLst>
          </p:cNvPr>
          <p:cNvGrpSpPr/>
          <p:nvPr/>
        </p:nvGrpSpPr>
        <p:grpSpPr>
          <a:xfrm flipH="1">
            <a:off x="8612612" y="2570731"/>
            <a:ext cx="850252" cy="5779912"/>
            <a:chOff x="3227692" y="1961131"/>
            <a:chExt cx="850252" cy="5779912"/>
          </a:xfrm>
        </p:grpSpPr>
        <p:cxnSp>
          <p:nvCxnSpPr>
            <p:cNvPr id="59" name="Conector recto 58">
              <a:extLst>
                <a:ext uri="{FF2B5EF4-FFF2-40B4-BE49-F238E27FC236}">
                  <a16:creationId xmlns:a16="http://schemas.microsoft.com/office/drawing/2014/main" id="{2C983514-0EBD-0749-9A5B-47AC9B84B70B}"/>
                </a:ext>
              </a:extLst>
            </p:cNvPr>
            <p:cNvCxnSpPr>
              <a:cxnSpLocks/>
            </p:cNvCxnSpPr>
            <p:nvPr/>
          </p:nvCxnSpPr>
          <p:spPr>
            <a:xfrm>
              <a:off x="3227692" y="1961131"/>
              <a:ext cx="0" cy="5779912"/>
            </a:xfrm>
            <a:prstGeom prst="line">
              <a:avLst/>
            </a:prstGeom>
            <a:noFill/>
            <a:ln w="47625" cap="flat">
              <a:solidFill>
                <a:srgbClr val="2F8AAE"/>
              </a:solidFill>
              <a:prstDash val="solid"/>
              <a:round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0" name="Conector recto 59">
              <a:extLst>
                <a:ext uri="{FF2B5EF4-FFF2-40B4-BE49-F238E27FC236}">
                  <a16:creationId xmlns:a16="http://schemas.microsoft.com/office/drawing/2014/main" id="{7B0EA781-991B-7D43-B1BF-029CCD5EF86E}"/>
                </a:ext>
              </a:extLst>
            </p:cNvPr>
            <p:cNvCxnSpPr>
              <a:cxnSpLocks/>
            </p:cNvCxnSpPr>
            <p:nvPr/>
          </p:nvCxnSpPr>
          <p:spPr>
            <a:xfrm>
              <a:off x="3227692" y="1961131"/>
              <a:ext cx="736045" cy="0"/>
            </a:xfrm>
            <a:prstGeom prst="line">
              <a:avLst/>
            </a:prstGeom>
            <a:noFill/>
            <a:ln w="47625" cap="flat">
              <a:solidFill>
                <a:srgbClr val="2F8AAE"/>
              </a:solidFill>
              <a:prstDash val="solid"/>
              <a:round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1" name="Conector recto 60">
              <a:extLst>
                <a:ext uri="{FF2B5EF4-FFF2-40B4-BE49-F238E27FC236}">
                  <a16:creationId xmlns:a16="http://schemas.microsoft.com/office/drawing/2014/main" id="{8338DFDC-98C3-C34F-BBFC-3DCD8AFA3B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27692" y="7721851"/>
              <a:ext cx="850252" cy="0"/>
            </a:xfrm>
            <a:prstGeom prst="line">
              <a:avLst/>
            </a:prstGeom>
            <a:noFill/>
            <a:ln w="47625" cap="flat">
              <a:solidFill>
                <a:srgbClr val="2F8AAE"/>
              </a:solidFill>
              <a:prstDash val="solid"/>
              <a:round/>
              <a:headEnd type="arrow"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63" name="Rectángulo redondeado 62">
            <a:extLst>
              <a:ext uri="{FF2B5EF4-FFF2-40B4-BE49-F238E27FC236}">
                <a16:creationId xmlns:a16="http://schemas.microsoft.com/office/drawing/2014/main" id="{60872109-F00B-5F4B-AB7B-FC22E079B34B}"/>
              </a:ext>
            </a:extLst>
          </p:cNvPr>
          <p:cNvSpPr/>
          <p:nvPr/>
        </p:nvSpPr>
        <p:spPr>
          <a:xfrm>
            <a:off x="6298052" y="6909264"/>
            <a:ext cx="2080962" cy="2152800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64" name="Imagen 63">
            <a:extLst>
              <a:ext uri="{FF2B5EF4-FFF2-40B4-BE49-F238E27FC236}">
                <a16:creationId xmlns:a16="http://schemas.microsoft.com/office/drawing/2014/main" id="{8588ED57-B517-FD49-A031-73E558815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893" y="2829869"/>
            <a:ext cx="880640" cy="771855"/>
          </a:xfrm>
          <a:prstGeom prst="rect">
            <a:avLst/>
          </a:prstGeom>
        </p:spPr>
      </p:pic>
      <p:sp>
        <p:nvSpPr>
          <p:cNvPr id="65" name="CuadroTexto 64">
            <a:extLst>
              <a:ext uri="{FF2B5EF4-FFF2-40B4-BE49-F238E27FC236}">
                <a16:creationId xmlns:a16="http://schemas.microsoft.com/office/drawing/2014/main" id="{8AD5F6C8-0A75-544B-A405-B6C2876228F0}"/>
              </a:ext>
            </a:extLst>
          </p:cNvPr>
          <p:cNvSpPr txBox="1"/>
          <p:nvPr/>
        </p:nvSpPr>
        <p:spPr>
          <a:xfrm>
            <a:off x="4711052" y="4618941"/>
            <a:ext cx="2764323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BI or analytics tool</a:t>
            </a:r>
          </a:p>
        </p:txBody>
      </p:sp>
      <p:pic>
        <p:nvPicPr>
          <p:cNvPr id="67" name="Imagen 66">
            <a:extLst>
              <a:ext uri="{FF2B5EF4-FFF2-40B4-BE49-F238E27FC236}">
                <a16:creationId xmlns:a16="http://schemas.microsoft.com/office/drawing/2014/main" id="{640B40CD-A1D1-4E4E-87C9-6A2877A0B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6835" y="5248522"/>
            <a:ext cx="1032756" cy="859668"/>
          </a:xfrm>
          <a:prstGeom prst="rect">
            <a:avLst/>
          </a:prstGeom>
        </p:spPr>
      </p:pic>
      <p:sp>
        <p:nvSpPr>
          <p:cNvPr id="68" name="Rectángulo 67">
            <a:extLst>
              <a:ext uri="{FF2B5EF4-FFF2-40B4-BE49-F238E27FC236}">
                <a16:creationId xmlns:a16="http://schemas.microsoft.com/office/drawing/2014/main" id="{7D92118B-BC9A-0D4D-BC61-2D5EDF073EE5}"/>
              </a:ext>
            </a:extLst>
          </p:cNvPr>
          <p:cNvSpPr/>
          <p:nvPr/>
        </p:nvSpPr>
        <p:spPr>
          <a:xfrm>
            <a:off x="4032074" y="7097258"/>
            <a:ext cx="16208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Big data</a:t>
            </a:r>
          </a:p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sources</a:t>
            </a:r>
            <a:endParaRPr lang="es-MX" sz="2400" dirty="0">
              <a:solidFill>
                <a:schemeClr val="bg2">
                  <a:lumMod val="50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9" name="Rectángulo 68">
            <a:extLst>
              <a:ext uri="{FF2B5EF4-FFF2-40B4-BE49-F238E27FC236}">
                <a16:creationId xmlns:a16="http://schemas.microsoft.com/office/drawing/2014/main" id="{6C48C37D-5B3A-A440-8D6A-67FE7BD0C571}"/>
              </a:ext>
            </a:extLst>
          </p:cNvPr>
          <p:cNvSpPr/>
          <p:nvPr/>
        </p:nvSpPr>
        <p:spPr>
          <a:xfrm>
            <a:off x="5876910" y="7097258"/>
            <a:ext cx="292151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Enterprise</a:t>
            </a:r>
          </a:p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sources</a:t>
            </a:r>
            <a:endParaRPr lang="es-MX" sz="2400" dirty="0">
              <a:solidFill>
                <a:schemeClr val="bg2">
                  <a:lumMod val="50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74" name="Imagen 73">
            <a:extLst>
              <a:ext uri="{FF2B5EF4-FFF2-40B4-BE49-F238E27FC236}">
                <a16:creationId xmlns:a16="http://schemas.microsoft.com/office/drawing/2014/main" id="{07D6BAEF-81A3-3341-830E-D6E3514FAC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8977" y="8106291"/>
            <a:ext cx="582994" cy="582994"/>
          </a:xfrm>
          <a:prstGeom prst="rect">
            <a:avLst/>
          </a:prstGeom>
        </p:spPr>
      </p:pic>
      <p:pic>
        <p:nvPicPr>
          <p:cNvPr id="75" name="Imagen 74">
            <a:extLst>
              <a:ext uri="{FF2B5EF4-FFF2-40B4-BE49-F238E27FC236}">
                <a16:creationId xmlns:a16="http://schemas.microsoft.com/office/drawing/2014/main" id="{1591518F-4CFB-504B-B314-D8D411E452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9368" y="8108711"/>
            <a:ext cx="594649" cy="580574"/>
          </a:xfrm>
          <a:prstGeom prst="rect">
            <a:avLst/>
          </a:prstGeom>
        </p:spPr>
      </p:pic>
      <p:sp>
        <p:nvSpPr>
          <p:cNvPr id="77" name="Rectángulo 76">
            <a:extLst>
              <a:ext uri="{FF2B5EF4-FFF2-40B4-BE49-F238E27FC236}">
                <a16:creationId xmlns:a16="http://schemas.microsoft.com/office/drawing/2014/main" id="{C2F032E8-C494-874A-9F63-21D46F5DBA7D}"/>
              </a:ext>
            </a:extLst>
          </p:cNvPr>
          <p:cNvSpPr/>
          <p:nvPr/>
        </p:nvSpPr>
        <p:spPr>
          <a:xfrm>
            <a:off x="10679423" y="1715459"/>
            <a:ext cx="29825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Decision tools and dashboard</a:t>
            </a:r>
          </a:p>
        </p:txBody>
      </p:sp>
      <p:sp>
        <p:nvSpPr>
          <p:cNvPr id="80" name="Rectángulo 79">
            <a:extLst>
              <a:ext uri="{FF2B5EF4-FFF2-40B4-BE49-F238E27FC236}">
                <a16:creationId xmlns:a16="http://schemas.microsoft.com/office/drawing/2014/main" id="{0BCC3C42-6F9C-C94D-9647-5FA2304FAE7C}"/>
              </a:ext>
            </a:extLst>
          </p:cNvPr>
          <p:cNvSpPr/>
          <p:nvPr/>
        </p:nvSpPr>
        <p:spPr>
          <a:xfrm>
            <a:off x="14010450" y="1730526"/>
            <a:ext cx="298258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Insight-driven applications and processes</a:t>
            </a:r>
          </a:p>
        </p:txBody>
      </p:sp>
      <p:sp>
        <p:nvSpPr>
          <p:cNvPr id="81" name="Rectángulo 80">
            <a:extLst>
              <a:ext uri="{FF2B5EF4-FFF2-40B4-BE49-F238E27FC236}">
                <a16:creationId xmlns:a16="http://schemas.microsoft.com/office/drawing/2014/main" id="{F596C489-4879-8E49-A142-3AA7FE59BF9E}"/>
              </a:ext>
            </a:extLst>
          </p:cNvPr>
          <p:cNvSpPr/>
          <p:nvPr/>
        </p:nvSpPr>
        <p:spPr>
          <a:xfrm>
            <a:off x="17364695" y="1728559"/>
            <a:ext cx="29593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External BI/ analytics and data science tools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3A3A84B-278C-B049-B8E6-023927E403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55530" y="2885476"/>
            <a:ext cx="1146070" cy="953991"/>
          </a:xfrm>
          <a:prstGeom prst="rect">
            <a:avLst/>
          </a:prstGeom>
        </p:spPr>
      </p:pic>
      <p:sp>
        <p:nvSpPr>
          <p:cNvPr id="43" name="Rectángulo 42">
            <a:extLst>
              <a:ext uri="{FF2B5EF4-FFF2-40B4-BE49-F238E27FC236}">
                <a16:creationId xmlns:a16="http://schemas.microsoft.com/office/drawing/2014/main" id="{7581D347-2200-8546-936D-011578B16932}"/>
              </a:ext>
            </a:extLst>
          </p:cNvPr>
          <p:cNvSpPr/>
          <p:nvPr/>
        </p:nvSpPr>
        <p:spPr>
          <a:xfrm>
            <a:off x="10139968" y="4657314"/>
            <a:ext cx="41222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Real-time </a:t>
            </a: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integration</a:t>
            </a:r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" t="28938" r="-1598" b="15043"/>
          <a:stretch/>
        </p:blipFill>
        <p:spPr>
          <a:xfrm>
            <a:off x="792189" y="-9761541"/>
            <a:ext cx="16200850" cy="9040238"/>
          </a:xfrm>
          <a:prstGeom prst="rect">
            <a:avLst/>
          </a:prstGeom>
        </p:spPr>
      </p:pic>
      <p:sp>
        <p:nvSpPr>
          <p:cNvPr id="44" name="Rectángulo 43">
            <a:extLst>
              <a:ext uri="{FF2B5EF4-FFF2-40B4-BE49-F238E27FC236}">
                <a16:creationId xmlns:a16="http://schemas.microsoft.com/office/drawing/2014/main" id="{DDD3BF61-FFE8-6F4F-A0FB-5C6460F47D0C}"/>
              </a:ext>
            </a:extLst>
          </p:cNvPr>
          <p:cNvSpPr/>
          <p:nvPr/>
        </p:nvSpPr>
        <p:spPr>
          <a:xfrm>
            <a:off x="10845405" y="7129798"/>
            <a:ext cx="265062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Analytics </a:t>
            </a: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and data </a:t>
            </a: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management </a:t>
            </a: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logic</a:t>
            </a:r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id="{5ABC78BA-7417-6640-A98B-5560370F55F6}"/>
              </a:ext>
            </a:extLst>
          </p:cNvPr>
          <p:cNvSpPr/>
          <p:nvPr/>
        </p:nvSpPr>
        <p:spPr>
          <a:xfrm>
            <a:off x="14260075" y="4821340"/>
            <a:ext cx="21281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Feedback</a:t>
            </a:r>
          </a:p>
        </p:txBody>
      </p:sp>
      <p:sp>
        <p:nvSpPr>
          <p:cNvPr id="47" name="Rectángulo 46">
            <a:extLst>
              <a:ext uri="{FF2B5EF4-FFF2-40B4-BE49-F238E27FC236}">
                <a16:creationId xmlns:a16="http://schemas.microsoft.com/office/drawing/2014/main" id="{DA787319-5423-264C-99F6-2B792CA0CB2D}"/>
              </a:ext>
            </a:extLst>
          </p:cNvPr>
          <p:cNvSpPr/>
          <p:nvPr/>
        </p:nvSpPr>
        <p:spPr>
          <a:xfrm>
            <a:off x="17152277" y="4824904"/>
            <a:ext cx="324382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Analytics and data science tools, frameworks, and services</a:t>
            </a:r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F3EF2469-933D-D342-9CDF-1FF5211079E0}"/>
              </a:ext>
            </a:extLst>
          </p:cNvPr>
          <p:cNvSpPr/>
          <p:nvPr/>
        </p:nvSpPr>
        <p:spPr>
          <a:xfrm>
            <a:off x="10845406" y="9467145"/>
            <a:ext cx="94786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Big data foundation</a:t>
            </a:r>
          </a:p>
        </p:txBody>
      </p:sp>
      <p:sp>
        <p:nvSpPr>
          <p:cNvPr id="49" name="Rectángulo 48">
            <a:extLst>
              <a:ext uri="{FF2B5EF4-FFF2-40B4-BE49-F238E27FC236}">
                <a16:creationId xmlns:a16="http://schemas.microsoft.com/office/drawing/2014/main" id="{DF62C122-5C41-8F46-82C4-6B1110A483A2}"/>
              </a:ext>
            </a:extLst>
          </p:cNvPr>
          <p:cNvSpPr/>
          <p:nvPr/>
        </p:nvSpPr>
        <p:spPr>
          <a:xfrm>
            <a:off x="10845406" y="10181133"/>
            <a:ext cx="94786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Enterprise data management, governance, security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47B007E7-73E3-EB48-B0B6-6FDF6C6E6C6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79204" y="5636955"/>
            <a:ext cx="1058226" cy="615602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D1DB6FAC-E280-2C4D-9C18-603A9A043A8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169903" y="3045831"/>
            <a:ext cx="663683" cy="793635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BB898D97-C20A-0848-929F-2B2D0987F7E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501425" y="3021429"/>
            <a:ext cx="685912" cy="748567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D26E98C1-C21A-9C4C-8391-4C596FB061F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8196299" y="6998278"/>
            <a:ext cx="1296163" cy="1078928"/>
          </a:xfrm>
          <a:prstGeom prst="rect">
            <a:avLst/>
          </a:prstGeom>
        </p:spPr>
      </p:pic>
      <p:sp>
        <p:nvSpPr>
          <p:cNvPr id="31" name="Elipse 30">
            <a:extLst>
              <a:ext uri="{FF2B5EF4-FFF2-40B4-BE49-F238E27FC236}">
                <a16:creationId xmlns:a16="http://schemas.microsoft.com/office/drawing/2014/main" id="{92D0AF36-68E3-D042-8AF6-C28D1FEF049F}"/>
              </a:ext>
            </a:extLst>
          </p:cNvPr>
          <p:cNvSpPr/>
          <p:nvPr/>
        </p:nvSpPr>
        <p:spPr>
          <a:xfrm>
            <a:off x="12965525" y="5625082"/>
            <a:ext cx="1985832" cy="1985832"/>
          </a:xfrm>
          <a:prstGeom prst="ellipse">
            <a:avLst/>
          </a:prstGeom>
          <a:solidFill>
            <a:schemeClr val="bg1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3" name="Flecha circular 32">
            <a:extLst>
              <a:ext uri="{FF2B5EF4-FFF2-40B4-BE49-F238E27FC236}">
                <a16:creationId xmlns:a16="http://schemas.microsoft.com/office/drawing/2014/main" id="{C8367E36-4127-7543-ACFF-CCD21BB5E296}"/>
              </a:ext>
            </a:extLst>
          </p:cNvPr>
          <p:cNvSpPr/>
          <p:nvPr/>
        </p:nvSpPr>
        <p:spPr>
          <a:xfrm>
            <a:off x="12762651" y="5326077"/>
            <a:ext cx="2422925" cy="2422925"/>
          </a:xfrm>
          <a:prstGeom prst="circularArrow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6" name="Flecha circular 65">
            <a:extLst>
              <a:ext uri="{FF2B5EF4-FFF2-40B4-BE49-F238E27FC236}">
                <a16:creationId xmlns:a16="http://schemas.microsoft.com/office/drawing/2014/main" id="{C5F54A7C-268C-904E-AAFA-D996A73D944D}"/>
              </a:ext>
            </a:extLst>
          </p:cNvPr>
          <p:cNvSpPr/>
          <p:nvPr/>
        </p:nvSpPr>
        <p:spPr>
          <a:xfrm rot="10800000">
            <a:off x="12775408" y="5358378"/>
            <a:ext cx="2422925" cy="2422925"/>
          </a:xfrm>
          <a:prstGeom prst="circularArrow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sx="1000" sy="1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0" name="Rectángulo 69">
            <a:extLst>
              <a:ext uri="{FF2B5EF4-FFF2-40B4-BE49-F238E27FC236}">
                <a16:creationId xmlns:a16="http://schemas.microsoft.com/office/drawing/2014/main" id="{C870734E-657D-E84A-B5B1-7936C29BCC73}"/>
              </a:ext>
            </a:extLst>
          </p:cNvPr>
          <p:cNvSpPr/>
          <p:nvPr/>
        </p:nvSpPr>
        <p:spPr>
          <a:xfrm>
            <a:off x="13183441" y="6045589"/>
            <a:ext cx="1630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Test </a:t>
            </a:r>
          </a:p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and learn</a:t>
            </a:r>
          </a:p>
        </p:txBody>
      </p:sp>
    </p:spTree>
    <p:extLst>
      <p:ext uri="{BB962C8B-B14F-4D97-AF65-F5344CB8AC3E}">
        <p14:creationId xmlns:p14="http://schemas.microsoft.com/office/powerpoint/2010/main" val="113615468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9E6EABBE-E768-FB43-999A-22D72E42910D}"/>
              </a:ext>
            </a:extLst>
          </p:cNvPr>
          <p:cNvCxnSpPr>
            <a:cxnSpLocks/>
          </p:cNvCxnSpPr>
          <p:nvPr/>
        </p:nvCxnSpPr>
        <p:spPr>
          <a:xfrm>
            <a:off x="4544899" y="2237650"/>
            <a:ext cx="0" cy="875941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dash"/>
            <a:round/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E0A79D75-BFB7-1742-8B40-222824213A79}"/>
              </a:ext>
            </a:extLst>
          </p:cNvPr>
          <p:cNvCxnSpPr>
            <a:cxnSpLocks/>
          </p:cNvCxnSpPr>
          <p:nvPr/>
        </p:nvCxnSpPr>
        <p:spPr>
          <a:xfrm>
            <a:off x="5851418" y="2237650"/>
            <a:ext cx="0" cy="875941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dash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id="{4EF7437A-74A4-144F-9583-DCB54C37BE29}"/>
              </a:ext>
            </a:extLst>
          </p:cNvPr>
          <p:cNvCxnSpPr>
            <a:cxnSpLocks/>
          </p:cNvCxnSpPr>
          <p:nvPr/>
        </p:nvCxnSpPr>
        <p:spPr>
          <a:xfrm>
            <a:off x="2144776" y="4329953"/>
            <a:ext cx="1263904" cy="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dash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E6615117-0D34-154E-8E86-C6273FE0FF9D}"/>
              </a:ext>
            </a:extLst>
          </p:cNvPr>
          <p:cNvCxnSpPr>
            <a:cxnSpLocks/>
          </p:cNvCxnSpPr>
          <p:nvPr/>
        </p:nvCxnSpPr>
        <p:spPr>
          <a:xfrm>
            <a:off x="2057400" y="4990353"/>
            <a:ext cx="1221232" cy="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dash"/>
            <a:round/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id="{39D0D3F9-2B49-6C48-BBDD-C78709CAFBB7}"/>
              </a:ext>
            </a:extLst>
          </p:cNvPr>
          <p:cNvCxnSpPr>
            <a:cxnSpLocks/>
          </p:cNvCxnSpPr>
          <p:nvPr/>
        </p:nvCxnSpPr>
        <p:spPr>
          <a:xfrm>
            <a:off x="5255963" y="6224165"/>
            <a:ext cx="0" cy="1358847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dash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id="{6F276A3F-96E4-EA43-9D9B-3F241CF1FC9C}"/>
              </a:ext>
            </a:extLst>
          </p:cNvPr>
          <p:cNvCxnSpPr/>
          <p:nvPr/>
        </p:nvCxnSpPr>
        <p:spPr>
          <a:xfrm>
            <a:off x="6209553" y="6467879"/>
            <a:ext cx="0" cy="111680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id="{D3160F09-7639-A147-9C38-1FABD915663D}"/>
              </a:ext>
            </a:extLst>
          </p:cNvPr>
          <p:cNvCxnSpPr>
            <a:cxnSpLocks/>
          </p:cNvCxnSpPr>
          <p:nvPr/>
        </p:nvCxnSpPr>
        <p:spPr>
          <a:xfrm>
            <a:off x="6209553" y="7572726"/>
            <a:ext cx="4020255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9" name="Conector recto 48">
            <a:extLst>
              <a:ext uri="{FF2B5EF4-FFF2-40B4-BE49-F238E27FC236}">
                <a16:creationId xmlns:a16="http://schemas.microsoft.com/office/drawing/2014/main" id="{932F897F-B4DA-7A43-80EB-A0F2A0B39512}"/>
              </a:ext>
            </a:extLst>
          </p:cNvPr>
          <p:cNvCxnSpPr>
            <a:cxnSpLocks/>
          </p:cNvCxnSpPr>
          <p:nvPr/>
        </p:nvCxnSpPr>
        <p:spPr>
          <a:xfrm>
            <a:off x="6307866" y="8467915"/>
            <a:ext cx="3413942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1" name="Conector recto 50">
            <a:extLst>
              <a:ext uri="{FF2B5EF4-FFF2-40B4-BE49-F238E27FC236}">
                <a16:creationId xmlns:a16="http://schemas.microsoft.com/office/drawing/2014/main" id="{350E2832-0ED9-8142-AC86-490956836959}"/>
              </a:ext>
            </a:extLst>
          </p:cNvPr>
          <p:cNvCxnSpPr>
            <a:cxnSpLocks/>
          </p:cNvCxnSpPr>
          <p:nvPr/>
        </p:nvCxnSpPr>
        <p:spPr>
          <a:xfrm>
            <a:off x="6307866" y="10678996"/>
            <a:ext cx="3006023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3" name="Conector recto 52">
            <a:extLst>
              <a:ext uri="{FF2B5EF4-FFF2-40B4-BE49-F238E27FC236}">
                <a16:creationId xmlns:a16="http://schemas.microsoft.com/office/drawing/2014/main" id="{83883B3A-A48C-5848-BEF0-9AF011C65DDA}"/>
              </a:ext>
            </a:extLst>
          </p:cNvPr>
          <p:cNvCxnSpPr>
            <a:cxnSpLocks/>
          </p:cNvCxnSpPr>
          <p:nvPr/>
        </p:nvCxnSpPr>
        <p:spPr>
          <a:xfrm>
            <a:off x="14629474" y="7839044"/>
            <a:ext cx="3111254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5" name="Conector recto 54">
            <a:extLst>
              <a:ext uri="{FF2B5EF4-FFF2-40B4-BE49-F238E27FC236}">
                <a16:creationId xmlns:a16="http://schemas.microsoft.com/office/drawing/2014/main" id="{797F59A7-C367-784A-9F62-EE8979F2726D}"/>
              </a:ext>
            </a:extLst>
          </p:cNvPr>
          <p:cNvCxnSpPr>
            <a:cxnSpLocks/>
          </p:cNvCxnSpPr>
          <p:nvPr/>
        </p:nvCxnSpPr>
        <p:spPr>
          <a:xfrm>
            <a:off x="15115611" y="4561821"/>
            <a:ext cx="1601677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7" name="Conector recto 56">
            <a:extLst>
              <a:ext uri="{FF2B5EF4-FFF2-40B4-BE49-F238E27FC236}">
                <a16:creationId xmlns:a16="http://schemas.microsoft.com/office/drawing/2014/main" id="{D0CB6DE5-1BCE-DC49-922D-E724CC6AB682}"/>
              </a:ext>
            </a:extLst>
          </p:cNvPr>
          <p:cNvCxnSpPr>
            <a:cxnSpLocks/>
          </p:cNvCxnSpPr>
          <p:nvPr/>
        </p:nvCxnSpPr>
        <p:spPr>
          <a:xfrm>
            <a:off x="15042419" y="10683766"/>
            <a:ext cx="1953494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6" name="Conector recto 75">
            <a:extLst>
              <a:ext uri="{FF2B5EF4-FFF2-40B4-BE49-F238E27FC236}">
                <a16:creationId xmlns:a16="http://schemas.microsoft.com/office/drawing/2014/main" id="{933E315B-5FA9-F340-90B9-9A570D4B9D13}"/>
              </a:ext>
            </a:extLst>
          </p:cNvPr>
          <p:cNvCxnSpPr>
            <a:cxnSpLocks/>
          </p:cNvCxnSpPr>
          <p:nvPr/>
        </p:nvCxnSpPr>
        <p:spPr>
          <a:xfrm>
            <a:off x="7532154" y="4329953"/>
            <a:ext cx="1368273" cy="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dash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7" name="Conector recto 76">
            <a:extLst>
              <a:ext uri="{FF2B5EF4-FFF2-40B4-BE49-F238E27FC236}">
                <a16:creationId xmlns:a16="http://schemas.microsoft.com/office/drawing/2014/main" id="{F80742D9-4305-BB45-9B8E-341556A90496}"/>
              </a:ext>
            </a:extLst>
          </p:cNvPr>
          <p:cNvCxnSpPr>
            <a:cxnSpLocks/>
          </p:cNvCxnSpPr>
          <p:nvPr/>
        </p:nvCxnSpPr>
        <p:spPr>
          <a:xfrm>
            <a:off x="7440231" y="4990353"/>
            <a:ext cx="1330148" cy="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dash"/>
            <a:round/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" name="Redondear rectángulo de esquina del mismo lado 3">
            <a:extLst>
              <a:ext uri="{FF2B5EF4-FFF2-40B4-BE49-F238E27FC236}">
                <a16:creationId xmlns:a16="http://schemas.microsoft.com/office/drawing/2014/main" id="{9F28D8D7-183E-D441-A99E-8C0743D9810A}"/>
              </a:ext>
            </a:extLst>
          </p:cNvPr>
          <p:cNvSpPr/>
          <p:nvPr/>
        </p:nvSpPr>
        <p:spPr>
          <a:xfrm>
            <a:off x="3761450" y="135161"/>
            <a:ext cx="5943600" cy="1584000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bg1">
                <a:lumMod val="85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" name="Redondear rectángulo de esquina del mismo lado 4">
            <a:extLst>
              <a:ext uri="{FF2B5EF4-FFF2-40B4-BE49-F238E27FC236}">
                <a16:creationId xmlns:a16="http://schemas.microsoft.com/office/drawing/2014/main" id="{73CCF93F-49DE-D142-868E-49650BBD72C5}"/>
              </a:ext>
            </a:extLst>
          </p:cNvPr>
          <p:cNvSpPr/>
          <p:nvPr/>
        </p:nvSpPr>
        <p:spPr>
          <a:xfrm>
            <a:off x="3761450" y="3237176"/>
            <a:ext cx="3020028" cy="2829600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bg1">
                <a:lumMod val="85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" name="Redondear rectángulo de esquina del mismo lado 5">
            <a:extLst>
              <a:ext uri="{FF2B5EF4-FFF2-40B4-BE49-F238E27FC236}">
                <a16:creationId xmlns:a16="http://schemas.microsoft.com/office/drawing/2014/main" id="{394279F0-E193-324F-B0C8-9C7ACC1799BD}"/>
              </a:ext>
            </a:extLst>
          </p:cNvPr>
          <p:cNvSpPr/>
          <p:nvPr/>
        </p:nvSpPr>
        <p:spPr>
          <a:xfrm>
            <a:off x="9259785" y="3017720"/>
            <a:ext cx="5855826" cy="2829600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bg1">
                <a:lumMod val="85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Redondear rectángulo de esquina del mismo lado 6">
            <a:extLst>
              <a:ext uri="{FF2B5EF4-FFF2-40B4-BE49-F238E27FC236}">
                <a16:creationId xmlns:a16="http://schemas.microsoft.com/office/drawing/2014/main" id="{87AE3484-F4E5-1243-B58B-75408983C6BF}"/>
              </a:ext>
            </a:extLst>
          </p:cNvPr>
          <p:cNvSpPr/>
          <p:nvPr/>
        </p:nvSpPr>
        <p:spPr>
          <a:xfrm>
            <a:off x="16230714" y="2321302"/>
            <a:ext cx="3020028" cy="4024800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bg1">
                <a:lumMod val="85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" name="Redondear rectángulo de esquina del mismo lado 7">
            <a:extLst>
              <a:ext uri="{FF2B5EF4-FFF2-40B4-BE49-F238E27FC236}">
                <a16:creationId xmlns:a16="http://schemas.microsoft.com/office/drawing/2014/main" id="{36620832-F168-EF4A-AE26-B11C71A2E0A9}"/>
              </a:ext>
            </a:extLst>
          </p:cNvPr>
          <p:cNvSpPr/>
          <p:nvPr/>
        </p:nvSpPr>
        <p:spPr>
          <a:xfrm>
            <a:off x="9757602" y="6984347"/>
            <a:ext cx="4907666" cy="1857600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bg1">
                <a:lumMod val="85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" name="Redondear rectángulo de esquina del mismo lado 8">
            <a:extLst>
              <a:ext uri="{FF2B5EF4-FFF2-40B4-BE49-F238E27FC236}">
                <a16:creationId xmlns:a16="http://schemas.microsoft.com/office/drawing/2014/main" id="{064C3414-F601-E64B-92B4-F95B507FC016}"/>
              </a:ext>
            </a:extLst>
          </p:cNvPr>
          <p:cNvSpPr/>
          <p:nvPr/>
        </p:nvSpPr>
        <p:spPr>
          <a:xfrm>
            <a:off x="3253450" y="8039808"/>
            <a:ext cx="3020028" cy="4042800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bg1">
                <a:lumMod val="85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" name="Redondear rectángulo de esquina del mismo lado 9">
            <a:extLst>
              <a:ext uri="{FF2B5EF4-FFF2-40B4-BE49-F238E27FC236}">
                <a16:creationId xmlns:a16="http://schemas.microsoft.com/office/drawing/2014/main" id="{6BED4438-B8B2-344F-B32E-2E725D1CAA94}"/>
              </a:ext>
            </a:extLst>
          </p:cNvPr>
          <p:cNvSpPr/>
          <p:nvPr/>
        </p:nvSpPr>
        <p:spPr>
          <a:xfrm>
            <a:off x="9313889" y="9182808"/>
            <a:ext cx="5855825" cy="2829600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bg1">
                <a:lumMod val="85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44B1B3C9-A128-B842-96BC-DC1086C1B352}"/>
              </a:ext>
            </a:extLst>
          </p:cNvPr>
          <p:cNvSpPr/>
          <p:nvPr/>
        </p:nvSpPr>
        <p:spPr>
          <a:xfrm>
            <a:off x="3868865" y="633873"/>
            <a:ext cx="2783541" cy="982800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0D99B909-339D-C14E-9B1B-195A980B3A2F}"/>
              </a:ext>
            </a:extLst>
          </p:cNvPr>
          <p:cNvSpPr/>
          <p:nvPr/>
        </p:nvSpPr>
        <p:spPr>
          <a:xfrm>
            <a:off x="6813771" y="633873"/>
            <a:ext cx="2783541" cy="982800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E4F33938-82A3-DF46-B807-8AA3E1AC3985}"/>
              </a:ext>
            </a:extLst>
          </p:cNvPr>
          <p:cNvSpPr/>
          <p:nvPr/>
        </p:nvSpPr>
        <p:spPr>
          <a:xfrm>
            <a:off x="3864193" y="3767085"/>
            <a:ext cx="2783541" cy="1011600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64C83D6-2438-D141-9B0F-D98561D5FF95}"/>
              </a:ext>
            </a:extLst>
          </p:cNvPr>
          <p:cNvSpPr/>
          <p:nvPr/>
        </p:nvSpPr>
        <p:spPr>
          <a:xfrm>
            <a:off x="3864193" y="4866382"/>
            <a:ext cx="2783541" cy="1011600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2D08D62E-B70B-1C42-B249-11D118DB4E61}"/>
              </a:ext>
            </a:extLst>
          </p:cNvPr>
          <p:cNvSpPr/>
          <p:nvPr/>
        </p:nvSpPr>
        <p:spPr>
          <a:xfrm>
            <a:off x="9327419" y="3478486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7194F342-E776-0C45-B259-3EF1993F860A}"/>
              </a:ext>
            </a:extLst>
          </p:cNvPr>
          <p:cNvSpPr/>
          <p:nvPr/>
        </p:nvSpPr>
        <p:spPr>
          <a:xfrm>
            <a:off x="9327419" y="4661827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3408E7F6-B4A7-EB49-9375-C72B88BE4648}"/>
              </a:ext>
            </a:extLst>
          </p:cNvPr>
          <p:cNvSpPr/>
          <p:nvPr/>
        </p:nvSpPr>
        <p:spPr>
          <a:xfrm>
            <a:off x="12258878" y="3478486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172789A6-DF87-BD42-BA48-3B577C88E877}"/>
              </a:ext>
            </a:extLst>
          </p:cNvPr>
          <p:cNvSpPr/>
          <p:nvPr/>
        </p:nvSpPr>
        <p:spPr>
          <a:xfrm>
            <a:off x="12258878" y="4661827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971C55FA-67A3-A345-865C-E78D2983BD0F}"/>
              </a:ext>
            </a:extLst>
          </p:cNvPr>
          <p:cNvSpPr/>
          <p:nvPr/>
        </p:nvSpPr>
        <p:spPr>
          <a:xfrm>
            <a:off x="16340299" y="2822807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14379CD3-8A21-6541-BD1B-E5F7E4026233}"/>
              </a:ext>
            </a:extLst>
          </p:cNvPr>
          <p:cNvSpPr/>
          <p:nvPr/>
        </p:nvSpPr>
        <p:spPr>
          <a:xfrm>
            <a:off x="16340299" y="4006148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EBCD0082-9DB5-8041-A688-006652814DE9}"/>
              </a:ext>
            </a:extLst>
          </p:cNvPr>
          <p:cNvSpPr/>
          <p:nvPr/>
        </p:nvSpPr>
        <p:spPr>
          <a:xfrm>
            <a:off x="16340299" y="5162595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9908B067-6839-A64B-879D-1590229EF62B}"/>
              </a:ext>
            </a:extLst>
          </p:cNvPr>
          <p:cNvSpPr/>
          <p:nvPr/>
        </p:nvSpPr>
        <p:spPr>
          <a:xfrm>
            <a:off x="3388659" y="8538351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2B35D900-4A63-DA4A-84FD-E89A31A8FBAF}"/>
              </a:ext>
            </a:extLst>
          </p:cNvPr>
          <p:cNvSpPr/>
          <p:nvPr/>
        </p:nvSpPr>
        <p:spPr>
          <a:xfrm>
            <a:off x="3388659" y="9721692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5EBAC45F-B299-3449-89FC-40D1A623E454}"/>
              </a:ext>
            </a:extLst>
          </p:cNvPr>
          <p:cNvSpPr/>
          <p:nvPr/>
        </p:nvSpPr>
        <p:spPr>
          <a:xfrm>
            <a:off x="3388659" y="10878139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C24C1CC1-2407-814E-A5FC-706F374A394B}"/>
              </a:ext>
            </a:extLst>
          </p:cNvPr>
          <p:cNvSpPr/>
          <p:nvPr/>
        </p:nvSpPr>
        <p:spPr>
          <a:xfrm>
            <a:off x="9381894" y="9612694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B3D862AF-A73E-4747-B129-92EA0BFF65CA}"/>
              </a:ext>
            </a:extLst>
          </p:cNvPr>
          <p:cNvSpPr/>
          <p:nvPr/>
        </p:nvSpPr>
        <p:spPr>
          <a:xfrm>
            <a:off x="9381894" y="10796035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15C9C6D8-6F7C-6040-9205-07193078F051}"/>
              </a:ext>
            </a:extLst>
          </p:cNvPr>
          <p:cNvSpPr/>
          <p:nvPr/>
        </p:nvSpPr>
        <p:spPr>
          <a:xfrm>
            <a:off x="12313353" y="9612694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7D75A4F0-F076-C24C-9D5B-9E63E16EB97F}"/>
              </a:ext>
            </a:extLst>
          </p:cNvPr>
          <p:cNvSpPr/>
          <p:nvPr/>
        </p:nvSpPr>
        <p:spPr>
          <a:xfrm>
            <a:off x="12313353" y="10796035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1E7C274E-BA64-8F44-B191-3BB0983F9017}"/>
              </a:ext>
            </a:extLst>
          </p:cNvPr>
          <p:cNvSpPr/>
          <p:nvPr/>
        </p:nvSpPr>
        <p:spPr>
          <a:xfrm>
            <a:off x="9881261" y="7535829"/>
            <a:ext cx="4567415" cy="1195200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id="{A07DB9FE-FE95-494F-A184-B0FE5F642A24}"/>
              </a:ext>
            </a:extLst>
          </p:cNvPr>
          <p:cNvSpPr/>
          <p:nvPr/>
        </p:nvSpPr>
        <p:spPr>
          <a:xfrm>
            <a:off x="20918629" y="2321302"/>
            <a:ext cx="1831788" cy="4057904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3" name="Rectángulo 62">
            <a:extLst>
              <a:ext uri="{FF2B5EF4-FFF2-40B4-BE49-F238E27FC236}">
                <a16:creationId xmlns:a16="http://schemas.microsoft.com/office/drawing/2014/main" id="{FA1A1037-1F88-934A-9850-CB81BAB11AD5}"/>
              </a:ext>
            </a:extLst>
          </p:cNvPr>
          <p:cNvSpPr/>
          <p:nvPr/>
        </p:nvSpPr>
        <p:spPr>
          <a:xfrm>
            <a:off x="20367033" y="9798675"/>
            <a:ext cx="3254323" cy="19080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4" name="Rectángulo 63">
            <a:extLst>
              <a:ext uri="{FF2B5EF4-FFF2-40B4-BE49-F238E27FC236}">
                <a16:creationId xmlns:a16="http://schemas.microsoft.com/office/drawing/2014/main" id="{4ACFA7CE-D240-8C44-8902-1C46D93D9191}"/>
              </a:ext>
            </a:extLst>
          </p:cNvPr>
          <p:cNvSpPr/>
          <p:nvPr/>
        </p:nvSpPr>
        <p:spPr>
          <a:xfrm>
            <a:off x="1224801" y="9489880"/>
            <a:ext cx="2163858" cy="759600"/>
          </a:xfrm>
          <a:prstGeom prst="rect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5" name="Rectángulo 64">
            <a:extLst>
              <a:ext uri="{FF2B5EF4-FFF2-40B4-BE49-F238E27FC236}">
                <a16:creationId xmlns:a16="http://schemas.microsoft.com/office/drawing/2014/main" id="{A31F0D03-3055-E048-B145-193EB7D5C1B5}"/>
              </a:ext>
            </a:extLst>
          </p:cNvPr>
          <p:cNvSpPr/>
          <p:nvPr/>
        </p:nvSpPr>
        <p:spPr>
          <a:xfrm>
            <a:off x="1224801" y="10394120"/>
            <a:ext cx="2163858" cy="759600"/>
          </a:xfrm>
          <a:prstGeom prst="rect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92" name="Conector recto 91">
            <a:extLst>
              <a:ext uri="{FF2B5EF4-FFF2-40B4-BE49-F238E27FC236}">
                <a16:creationId xmlns:a16="http://schemas.microsoft.com/office/drawing/2014/main" id="{9563CA44-0C69-AD4A-94A5-7A1BC5E6186C}"/>
              </a:ext>
            </a:extLst>
          </p:cNvPr>
          <p:cNvCxnSpPr>
            <a:cxnSpLocks/>
          </p:cNvCxnSpPr>
          <p:nvPr/>
        </p:nvCxnSpPr>
        <p:spPr>
          <a:xfrm flipH="1" flipV="1">
            <a:off x="17732069" y="7133202"/>
            <a:ext cx="8659" cy="705843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4" name="Rectángulo 93">
            <a:extLst>
              <a:ext uri="{FF2B5EF4-FFF2-40B4-BE49-F238E27FC236}">
                <a16:creationId xmlns:a16="http://schemas.microsoft.com/office/drawing/2014/main" id="{DFEA2D24-7F14-084B-91FF-181AC207DDD2}"/>
              </a:ext>
            </a:extLst>
          </p:cNvPr>
          <p:cNvSpPr/>
          <p:nvPr/>
        </p:nvSpPr>
        <p:spPr>
          <a:xfrm>
            <a:off x="20597379" y="10856077"/>
            <a:ext cx="1074545" cy="456587"/>
          </a:xfrm>
          <a:prstGeom prst="rect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96" name="Conector recto 95">
            <a:extLst>
              <a:ext uri="{FF2B5EF4-FFF2-40B4-BE49-F238E27FC236}">
                <a16:creationId xmlns:a16="http://schemas.microsoft.com/office/drawing/2014/main" id="{3D6E1A7D-2CEA-BA4E-9117-D0C99B9DF7AA}"/>
              </a:ext>
            </a:extLst>
          </p:cNvPr>
          <p:cNvCxnSpPr>
            <a:cxnSpLocks/>
          </p:cNvCxnSpPr>
          <p:nvPr/>
        </p:nvCxnSpPr>
        <p:spPr>
          <a:xfrm>
            <a:off x="20597379" y="10209528"/>
            <a:ext cx="1074545" cy="7398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dash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1" name="Conector recto 60">
            <a:extLst>
              <a:ext uri="{FF2B5EF4-FFF2-40B4-BE49-F238E27FC236}">
                <a16:creationId xmlns:a16="http://schemas.microsoft.com/office/drawing/2014/main" id="{8D769C39-CFC6-ED48-B7AE-F64D82B92685}"/>
              </a:ext>
            </a:extLst>
          </p:cNvPr>
          <p:cNvCxnSpPr>
            <a:cxnSpLocks/>
          </p:cNvCxnSpPr>
          <p:nvPr/>
        </p:nvCxnSpPr>
        <p:spPr>
          <a:xfrm>
            <a:off x="20597379" y="10658940"/>
            <a:ext cx="1074545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8" name="Elipse 97">
            <a:extLst>
              <a:ext uri="{FF2B5EF4-FFF2-40B4-BE49-F238E27FC236}">
                <a16:creationId xmlns:a16="http://schemas.microsoft.com/office/drawing/2014/main" id="{4F6B32EA-AC0D-2D4F-8F71-4FC4B74057FA}"/>
              </a:ext>
            </a:extLst>
          </p:cNvPr>
          <p:cNvSpPr/>
          <p:nvPr/>
        </p:nvSpPr>
        <p:spPr>
          <a:xfrm>
            <a:off x="3755407" y="1899419"/>
            <a:ext cx="509980" cy="509980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9" name="Elipse 98">
            <a:extLst>
              <a:ext uri="{FF2B5EF4-FFF2-40B4-BE49-F238E27FC236}">
                <a16:creationId xmlns:a16="http://schemas.microsoft.com/office/drawing/2014/main" id="{D4102D79-6C97-A447-9228-BD96FC3A850E}"/>
              </a:ext>
            </a:extLst>
          </p:cNvPr>
          <p:cNvSpPr/>
          <p:nvPr/>
        </p:nvSpPr>
        <p:spPr>
          <a:xfrm>
            <a:off x="1912213" y="3595299"/>
            <a:ext cx="509980" cy="509980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1" name="Elipse 100">
            <a:extLst>
              <a:ext uri="{FF2B5EF4-FFF2-40B4-BE49-F238E27FC236}">
                <a16:creationId xmlns:a16="http://schemas.microsoft.com/office/drawing/2014/main" id="{DEACE48E-797D-004D-8332-396FCB1CDFB9}"/>
              </a:ext>
            </a:extLst>
          </p:cNvPr>
          <p:cNvSpPr/>
          <p:nvPr/>
        </p:nvSpPr>
        <p:spPr>
          <a:xfrm>
            <a:off x="6005077" y="1899419"/>
            <a:ext cx="509980" cy="509980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88" y="15279435"/>
            <a:ext cx="21722054" cy="12454152"/>
          </a:xfrm>
          <a:prstGeom prst="rect">
            <a:avLst/>
          </a:prstGeom>
        </p:spPr>
      </p:pic>
      <p:sp>
        <p:nvSpPr>
          <p:cNvPr id="111" name="CuadroTexto 110">
            <a:extLst>
              <a:ext uri="{FF2B5EF4-FFF2-40B4-BE49-F238E27FC236}">
                <a16:creationId xmlns:a16="http://schemas.microsoft.com/office/drawing/2014/main" id="{386DD1B4-CA5C-5D48-86DC-58C0D1C78A54}"/>
              </a:ext>
            </a:extLst>
          </p:cNvPr>
          <p:cNvSpPr txBox="1"/>
          <p:nvPr/>
        </p:nvSpPr>
        <p:spPr>
          <a:xfrm>
            <a:off x="2004137" y="3588680"/>
            <a:ext cx="32613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1</a:t>
            </a:r>
          </a:p>
        </p:txBody>
      </p:sp>
      <p:sp>
        <p:nvSpPr>
          <p:cNvPr id="112" name="CuadroTexto 111">
            <a:extLst>
              <a:ext uri="{FF2B5EF4-FFF2-40B4-BE49-F238E27FC236}">
                <a16:creationId xmlns:a16="http://schemas.microsoft.com/office/drawing/2014/main" id="{B53BF03C-9C81-514A-BF6F-672B78283F29}"/>
              </a:ext>
            </a:extLst>
          </p:cNvPr>
          <p:cNvSpPr txBox="1"/>
          <p:nvPr/>
        </p:nvSpPr>
        <p:spPr>
          <a:xfrm>
            <a:off x="3847331" y="1892800"/>
            <a:ext cx="32613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113" name="CuadroTexto 112">
            <a:extLst>
              <a:ext uri="{FF2B5EF4-FFF2-40B4-BE49-F238E27FC236}">
                <a16:creationId xmlns:a16="http://schemas.microsoft.com/office/drawing/2014/main" id="{9EC8DE58-4C88-A447-B7CE-6B482A8B7375}"/>
              </a:ext>
            </a:extLst>
          </p:cNvPr>
          <p:cNvSpPr txBox="1"/>
          <p:nvPr/>
        </p:nvSpPr>
        <p:spPr>
          <a:xfrm>
            <a:off x="6097001" y="1892800"/>
            <a:ext cx="32613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3</a:t>
            </a:r>
          </a:p>
        </p:txBody>
      </p:sp>
      <p:sp>
        <p:nvSpPr>
          <p:cNvPr id="115" name="Elipse 114">
            <a:extLst>
              <a:ext uri="{FF2B5EF4-FFF2-40B4-BE49-F238E27FC236}">
                <a16:creationId xmlns:a16="http://schemas.microsoft.com/office/drawing/2014/main" id="{649B10CC-0337-504F-B034-1DA697779E79}"/>
              </a:ext>
            </a:extLst>
          </p:cNvPr>
          <p:cNvSpPr/>
          <p:nvPr/>
        </p:nvSpPr>
        <p:spPr>
          <a:xfrm>
            <a:off x="1915670" y="5304463"/>
            <a:ext cx="509980" cy="509980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6" name="CuadroTexto 115">
            <a:extLst>
              <a:ext uri="{FF2B5EF4-FFF2-40B4-BE49-F238E27FC236}">
                <a16:creationId xmlns:a16="http://schemas.microsoft.com/office/drawing/2014/main" id="{E98DEC57-2103-2746-BD21-4408A93A6C49}"/>
              </a:ext>
            </a:extLst>
          </p:cNvPr>
          <p:cNvSpPr txBox="1"/>
          <p:nvPr/>
        </p:nvSpPr>
        <p:spPr>
          <a:xfrm>
            <a:off x="2007594" y="5297844"/>
            <a:ext cx="32613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7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119" name="Elipse 118">
            <a:extLst>
              <a:ext uri="{FF2B5EF4-FFF2-40B4-BE49-F238E27FC236}">
                <a16:creationId xmlns:a16="http://schemas.microsoft.com/office/drawing/2014/main" id="{E024DAF8-5E31-E749-A31C-84A142CFA2F5}"/>
              </a:ext>
            </a:extLst>
          </p:cNvPr>
          <p:cNvSpPr/>
          <p:nvPr/>
        </p:nvSpPr>
        <p:spPr>
          <a:xfrm>
            <a:off x="7022174" y="3595299"/>
            <a:ext cx="509980" cy="509980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0" name="CuadroTexto 119">
            <a:extLst>
              <a:ext uri="{FF2B5EF4-FFF2-40B4-BE49-F238E27FC236}">
                <a16:creationId xmlns:a16="http://schemas.microsoft.com/office/drawing/2014/main" id="{16A3F665-D390-1349-8C07-33E20C5735F3}"/>
              </a:ext>
            </a:extLst>
          </p:cNvPr>
          <p:cNvSpPr txBox="1"/>
          <p:nvPr/>
        </p:nvSpPr>
        <p:spPr>
          <a:xfrm>
            <a:off x="7114098" y="3588680"/>
            <a:ext cx="32613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4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121" name="Elipse 120">
            <a:extLst>
              <a:ext uri="{FF2B5EF4-FFF2-40B4-BE49-F238E27FC236}">
                <a16:creationId xmlns:a16="http://schemas.microsoft.com/office/drawing/2014/main" id="{7293DB2C-DC73-0343-ABFC-025D8B3C2550}"/>
              </a:ext>
            </a:extLst>
          </p:cNvPr>
          <p:cNvSpPr/>
          <p:nvPr/>
        </p:nvSpPr>
        <p:spPr>
          <a:xfrm>
            <a:off x="7026360" y="5154849"/>
            <a:ext cx="509980" cy="509980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2" name="CuadroTexto 121">
            <a:extLst>
              <a:ext uri="{FF2B5EF4-FFF2-40B4-BE49-F238E27FC236}">
                <a16:creationId xmlns:a16="http://schemas.microsoft.com/office/drawing/2014/main" id="{47C8FFA1-ABF9-7D47-A591-93D681DF6884}"/>
              </a:ext>
            </a:extLst>
          </p:cNvPr>
          <p:cNvSpPr txBox="1"/>
          <p:nvPr/>
        </p:nvSpPr>
        <p:spPr>
          <a:xfrm>
            <a:off x="7118284" y="5148230"/>
            <a:ext cx="32613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5</a:t>
            </a:r>
          </a:p>
        </p:txBody>
      </p:sp>
      <p:sp>
        <p:nvSpPr>
          <p:cNvPr id="123" name="Elipse 122">
            <a:extLst>
              <a:ext uri="{FF2B5EF4-FFF2-40B4-BE49-F238E27FC236}">
                <a16:creationId xmlns:a16="http://schemas.microsoft.com/office/drawing/2014/main" id="{B3E98866-6486-6B49-8C27-57000A86B979}"/>
              </a:ext>
            </a:extLst>
          </p:cNvPr>
          <p:cNvSpPr/>
          <p:nvPr/>
        </p:nvSpPr>
        <p:spPr>
          <a:xfrm>
            <a:off x="3755407" y="6425121"/>
            <a:ext cx="509980" cy="509980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4" name="CuadroTexto 123">
            <a:extLst>
              <a:ext uri="{FF2B5EF4-FFF2-40B4-BE49-F238E27FC236}">
                <a16:creationId xmlns:a16="http://schemas.microsoft.com/office/drawing/2014/main" id="{94B82C6A-682E-6448-8C41-0CDB676249B3}"/>
              </a:ext>
            </a:extLst>
          </p:cNvPr>
          <p:cNvSpPr txBox="1"/>
          <p:nvPr/>
        </p:nvSpPr>
        <p:spPr>
          <a:xfrm>
            <a:off x="3847331" y="6418502"/>
            <a:ext cx="32613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6</a:t>
            </a:r>
          </a:p>
        </p:txBody>
      </p:sp>
      <p:pic>
        <p:nvPicPr>
          <p:cNvPr id="125" name="Imagen 124">
            <a:extLst>
              <a:ext uri="{FF2B5EF4-FFF2-40B4-BE49-F238E27FC236}">
                <a16:creationId xmlns:a16="http://schemas.microsoft.com/office/drawing/2014/main" id="{F548E863-C911-8B4B-911E-58CAFF5203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711" y="3873003"/>
            <a:ext cx="716385" cy="1059270"/>
          </a:xfrm>
          <a:prstGeom prst="rect">
            <a:avLst/>
          </a:prstGeom>
        </p:spPr>
      </p:pic>
      <p:sp>
        <p:nvSpPr>
          <p:cNvPr id="126" name="Rectángulo 125">
            <a:extLst>
              <a:ext uri="{FF2B5EF4-FFF2-40B4-BE49-F238E27FC236}">
                <a16:creationId xmlns:a16="http://schemas.microsoft.com/office/drawing/2014/main" id="{2DD84F78-38F1-224C-9467-57298A827C7F}"/>
              </a:ext>
            </a:extLst>
          </p:cNvPr>
          <p:cNvSpPr/>
          <p:nvPr/>
        </p:nvSpPr>
        <p:spPr>
          <a:xfrm>
            <a:off x="731241" y="5014490"/>
            <a:ext cx="9213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User</a:t>
            </a:r>
          </a:p>
        </p:txBody>
      </p:sp>
      <p:pic>
        <p:nvPicPr>
          <p:cNvPr id="127" name="Imagen 126">
            <a:extLst>
              <a:ext uri="{FF2B5EF4-FFF2-40B4-BE49-F238E27FC236}">
                <a16:creationId xmlns:a16="http://schemas.microsoft.com/office/drawing/2014/main" id="{82A46CB3-5856-5A40-B3CC-A493040D7D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8363" y="9964585"/>
            <a:ext cx="716385" cy="1059270"/>
          </a:xfrm>
          <a:prstGeom prst="rect">
            <a:avLst/>
          </a:prstGeom>
        </p:spPr>
      </p:pic>
      <p:sp>
        <p:nvSpPr>
          <p:cNvPr id="128" name="Rectángulo 127">
            <a:extLst>
              <a:ext uri="{FF2B5EF4-FFF2-40B4-BE49-F238E27FC236}">
                <a16:creationId xmlns:a16="http://schemas.microsoft.com/office/drawing/2014/main" id="{AAC183BE-D33F-2C4B-971B-7CCACCDD4A79}"/>
              </a:ext>
            </a:extLst>
          </p:cNvPr>
          <p:cNvSpPr/>
          <p:nvPr/>
        </p:nvSpPr>
        <p:spPr>
          <a:xfrm>
            <a:off x="16774727" y="11106072"/>
            <a:ext cx="15636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DevOps</a:t>
            </a:r>
          </a:p>
        </p:txBody>
      </p:sp>
      <p:cxnSp>
        <p:nvCxnSpPr>
          <p:cNvPr id="132" name="Conector recto 131">
            <a:extLst>
              <a:ext uri="{FF2B5EF4-FFF2-40B4-BE49-F238E27FC236}">
                <a16:creationId xmlns:a16="http://schemas.microsoft.com/office/drawing/2014/main" id="{3EF89506-17CE-D147-9571-D68B0A146342}"/>
              </a:ext>
            </a:extLst>
          </p:cNvPr>
          <p:cNvCxnSpPr>
            <a:cxnSpLocks/>
          </p:cNvCxnSpPr>
          <p:nvPr/>
        </p:nvCxnSpPr>
        <p:spPr>
          <a:xfrm>
            <a:off x="19250742" y="4561821"/>
            <a:ext cx="1581346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37" name="Imagen 136">
            <a:extLst>
              <a:ext uri="{FF2B5EF4-FFF2-40B4-BE49-F238E27FC236}">
                <a16:creationId xmlns:a16="http://schemas.microsoft.com/office/drawing/2014/main" id="{36A64204-FC5F-2846-8CCE-9717FFC0D7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07716" y="3113967"/>
            <a:ext cx="635049" cy="620018"/>
          </a:xfrm>
          <a:prstGeom prst="rect">
            <a:avLst/>
          </a:prstGeom>
        </p:spPr>
      </p:pic>
      <p:sp>
        <p:nvSpPr>
          <p:cNvPr id="138" name="Rectángulo 137">
            <a:extLst>
              <a:ext uri="{FF2B5EF4-FFF2-40B4-BE49-F238E27FC236}">
                <a16:creationId xmlns:a16="http://schemas.microsoft.com/office/drawing/2014/main" id="{C80056F4-5C7A-764F-BCFD-853B16B90C93}"/>
              </a:ext>
            </a:extLst>
          </p:cNvPr>
          <p:cNvSpPr/>
          <p:nvPr/>
        </p:nvSpPr>
        <p:spPr>
          <a:xfrm>
            <a:off x="20887653" y="2524413"/>
            <a:ext cx="18317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Raw data</a:t>
            </a:r>
          </a:p>
        </p:txBody>
      </p:sp>
      <p:sp>
        <p:nvSpPr>
          <p:cNvPr id="139" name="Rectángulo 138">
            <a:extLst>
              <a:ext uri="{FF2B5EF4-FFF2-40B4-BE49-F238E27FC236}">
                <a16:creationId xmlns:a16="http://schemas.microsoft.com/office/drawing/2014/main" id="{079D1D93-CE38-7747-993D-6522F29A5C4C}"/>
              </a:ext>
            </a:extLst>
          </p:cNvPr>
          <p:cNvSpPr/>
          <p:nvPr/>
        </p:nvSpPr>
        <p:spPr>
          <a:xfrm>
            <a:off x="20843796" y="3847030"/>
            <a:ext cx="18317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Structured</a:t>
            </a:r>
          </a:p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CRM, SQL, etc</a:t>
            </a:r>
          </a:p>
        </p:txBody>
      </p:sp>
      <p:sp>
        <p:nvSpPr>
          <p:cNvPr id="140" name="Rectángulo 139">
            <a:extLst>
              <a:ext uri="{FF2B5EF4-FFF2-40B4-BE49-F238E27FC236}">
                <a16:creationId xmlns:a16="http://schemas.microsoft.com/office/drawing/2014/main" id="{18351742-1D62-7D4F-ADC0-C08E88121546}"/>
              </a:ext>
            </a:extLst>
          </p:cNvPr>
          <p:cNvSpPr/>
          <p:nvPr/>
        </p:nvSpPr>
        <p:spPr>
          <a:xfrm>
            <a:off x="20918629" y="5408005"/>
            <a:ext cx="18317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Unstructured</a:t>
            </a:r>
          </a:p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FAQs, PDFs, DOCs, etc.</a:t>
            </a:r>
          </a:p>
        </p:txBody>
      </p:sp>
      <p:pic>
        <p:nvPicPr>
          <p:cNvPr id="141" name="Imagen 140">
            <a:extLst>
              <a:ext uri="{FF2B5EF4-FFF2-40B4-BE49-F238E27FC236}">
                <a16:creationId xmlns:a16="http://schemas.microsoft.com/office/drawing/2014/main" id="{2F3B337D-43C5-CE42-8BB2-30E1CFD170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62405" y="4606406"/>
            <a:ext cx="545159" cy="743032"/>
          </a:xfrm>
          <a:prstGeom prst="rect">
            <a:avLst/>
          </a:prstGeom>
        </p:spPr>
      </p:pic>
      <p:pic>
        <p:nvPicPr>
          <p:cNvPr id="142" name="Imagen 141">
            <a:extLst>
              <a:ext uri="{FF2B5EF4-FFF2-40B4-BE49-F238E27FC236}">
                <a16:creationId xmlns:a16="http://schemas.microsoft.com/office/drawing/2014/main" id="{594EBC8A-1C02-0E40-A8D3-A28D3979C7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814420" y="4883724"/>
            <a:ext cx="540531" cy="398977"/>
          </a:xfrm>
          <a:prstGeom prst="rect">
            <a:avLst/>
          </a:prstGeom>
        </p:spPr>
      </p:pic>
      <p:pic>
        <p:nvPicPr>
          <p:cNvPr id="143" name="Imagen 142">
            <a:extLst>
              <a:ext uri="{FF2B5EF4-FFF2-40B4-BE49-F238E27FC236}">
                <a16:creationId xmlns:a16="http://schemas.microsoft.com/office/drawing/2014/main" id="{3DD01117-35E9-E040-85CC-A01790067B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04430" y="4883724"/>
            <a:ext cx="540531" cy="398977"/>
          </a:xfrm>
          <a:prstGeom prst="rect">
            <a:avLst/>
          </a:prstGeom>
        </p:spPr>
      </p:pic>
      <p:sp>
        <p:nvSpPr>
          <p:cNvPr id="144" name="Rectángulo 143">
            <a:extLst>
              <a:ext uri="{FF2B5EF4-FFF2-40B4-BE49-F238E27FC236}">
                <a16:creationId xmlns:a16="http://schemas.microsoft.com/office/drawing/2014/main" id="{686EE1EC-842B-BD48-B742-695A3087D96B}"/>
              </a:ext>
            </a:extLst>
          </p:cNvPr>
          <p:cNvSpPr/>
          <p:nvPr/>
        </p:nvSpPr>
        <p:spPr>
          <a:xfrm>
            <a:off x="21727400" y="9877477"/>
            <a:ext cx="220802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User initiated</a:t>
            </a:r>
          </a:p>
          <a:p>
            <a:pPr lvl="0"/>
            <a:endParaRPr lang="es-MX" sz="18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System initiated</a:t>
            </a:r>
          </a:p>
          <a:p>
            <a:pPr lvl="0"/>
            <a:endParaRPr lang="es-MX" sz="18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Best-practice</a:t>
            </a:r>
          </a:p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Utility sample</a:t>
            </a:r>
          </a:p>
        </p:txBody>
      </p:sp>
      <p:sp>
        <p:nvSpPr>
          <p:cNvPr id="145" name="Rectángulo 144">
            <a:extLst>
              <a:ext uri="{FF2B5EF4-FFF2-40B4-BE49-F238E27FC236}">
                <a16:creationId xmlns:a16="http://schemas.microsoft.com/office/drawing/2014/main" id="{3AD22665-9848-9746-B01F-6370B23050A2}"/>
              </a:ext>
            </a:extLst>
          </p:cNvPr>
          <p:cNvSpPr/>
          <p:nvPr/>
        </p:nvSpPr>
        <p:spPr>
          <a:xfrm>
            <a:off x="15247233" y="10086531"/>
            <a:ext cx="16060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Emails, alerts</a:t>
            </a:r>
          </a:p>
        </p:txBody>
      </p:sp>
      <p:sp>
        <p:nvSpPr>
          <p:cNvPr id="147" name="Rectángulo 146">
            <a:extLst>
              <a:ext uri="{FF2B5EF4-FFF2-40B4-BE49-F238E27FC236}">
                <a16:creationId xmlns:a16="http://schemas.microsoft.com/office/drawing/2014/main" id="{4AE61552-864C-B845-83CD-82133A7314E0}"/>
              </a:ext>
            </a:extLst>
          </p:cNvPr>
          <p:cNvSpPr/>
          <p:nvPr/>
        </p:nvSpPr>
        <p:spPr>
          <a:xfrm>
            <a:off x="6834753" y="10086531"/>
            <a:ext cx="714394" cy="3692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logs</a:t>
            </a:r>
          </a:p>
        </p:txBody>
      </p:sp>
      <p:sp>
        <p:nvSpPr>
          <p:cNvPr id="148" name="Rectángulo 147">
            <a:extLst>
              <a:ext uri="{FF2B5EF4-FFF2-40B4-BE49-F238E27FC236}">
                <a16:creationId xmlns:a16="http://schemas.microsoft.com/office/drawing/2014/main" id="{1B1EEE84-C31A-CB4F-928E-E95F3FBD34E8}"/>
              </a:ext>
            </a:extLst>
          </p:cNvPr>
          <p:cNvSpPr/>
          <p:nvPr/>
        </p:nvSpPr>
        <p:spPr>
          <a:xfrm>
            <a:off x="6834753" y="7696899"/>
            <a:ext cx="714394" cy="3692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logs</a:t>
            </a:r>
          </a:p>
        </p:txBody>
      </p:sp>
      <p:sp>
        <p:nvSpPr>
          <p:cNvPr id="149" name="Rectángulo 148">
            <a:extLst>
              <a:ext uri="{FF2B5EF4-FFF2-40B4-BE49-F238E27FC236}">
                <a16:creationId xmlns:a16="http://schemas.microsoft.com/office/drawing/2014/main" id="{4FB1C020-19CB-FC4F-80E5-19A2223D41F2}"/>
              </a:ext>
            </a:extLst>
          </p:cNvPr>
          <p:cNvSpPr/>
          <p:nvPr/>
        </p:nvSpPr>
        <p:spPr>
          <a:xfrm>
            <a:off x="6682142" y="6760257"/>
            <a:ext cx="254713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End-to-end testing, new features</a:t>
            </a:r>
          </a:p>
        </p:txBody>
      </p:sp>
      <p:sp>
        <p:nvSpPr>
          <p:cNvPr id="150" name="Rectángulo 149">
            <a:extLst>
              <a:ext uri="{FF2B5EF4-FFF2-40B4-BE49-F238E27FC236}">
                <a16:creationId xmlns:a16="http://schemas.microsoft.com/office/drawing/2014/main" id="{8784DB4C-7896-8745-8969-5D1156BCB6AC}"/>
              </a:ext>
            </a:extLst>
          </p:cNvPr>
          <p:cNvSpPr/>
          <p:nvPr/>
        </p:nvSpPr>
        <p:spPr>
          <a:xfrm>
            <a:off x="2393157" y="7014800"/>
            <a:ext cx="17839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Conversations, feedback, logs</a:t>
            </a:r>
          </a:p>
        </p:txBody>
      </p:sp>
      <p:sp>
        <p:nvSpPr>
          <p:cNvPr id="151" name="Rectángulo 150">
            <a:extLst>
              <a:ext uri="{FF2B5EF4-FFF2-40B4-BE49-F238E27FC236}">
                <a16:creationId xmlns:a16="http://schemas.microsoft.com/office/drawing/2014/main" id="{F9D57A4A-8BFF-BA44-BE5B-8512111EEB0E}"/>
              </a:ext>
            </a:extLst>
          </p:cNvPr>
          <p:cNvSpPr/>
          <p:nvPr/>
        </p:nvSpPr>
        <p:spPr>
          <a:xfrm>
            <a:off x="2419925" y="3690453"/>
            <a:ext cx="10159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Request</a:t>
            </a:r>
          </a:p>
        </p:txBody>
      </p:sp>
      <p:sp>
        <p:nvSpPr>
          <p:cNvPr id="153" name="Rectángulo 152">
            <a:extLst>
              <a:ext uri="{FF2B5EF4-FFF2-40B4-BE49-F238E27FC236}">
                <a16:creationId xmlns:a16="http://schemas.microsoft.com/office/drawing/2014/main" id="{8611F1D1-D4C8-2340-8925-1AFD1F3F88A1}"/>
              </a:ext>
            </a:extLst>
          </p:cNvPr>
          <p:cNvSpPr/>
          <p:nvPr/>
        </p:nvSpPr>
        <p:spPr>
          <a:xfrm>
            <a:off x="2419925" y="5353371"/>
            <a:ext cx="12639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Response</a:t>
            </a:r>
          </a:p>
        </p:txBody>
      </p:sp>
      <p:sp>
        <p:nvSpPr>
          <p:cNvPr id="154" name="Rectángulo 153">
            <a:extLst>
              <a:ext uri="{FF2B5EF4-FFF2-40B4-BE49-F238E27FC236}">
                <a16:creationId xmlns:a16="http://schemas.microsoft.com/office/drawing/2014/main" id="{B6765596-A1FE-B44B-90A2-E9F5055F1950}"/>
              </a:ext>
            </a:extLst>
          </p:cNvPr>
          <p:cNvSpPr/>
          <p:nvPr/>
        </p:nvSpPr>
        <p:spPr>
          <a:xfrm>
            <a:off x="1224802" y="9692811"/>
            <a:ext cx="21287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Bot logging utility</a:t>
            </a:r>
          </a:p>
        </p:txBody>
      </p:sp>
      <p:sp>
        <p:nvSpPr>
          <p:cNvPr id="155" name="Rectángulo 154">
            <a:extLst>
              <a:ext uri="{FF2B5EF4-FFF2-40B4-BE49-F238E27FC236}">
                <a16:creationId xmlns:a16="http://schemas.microsoft.com/office/drawing/2014/main" id="{35284595-1830-9A40-B875-A536A36ADAAB}"/>
              </a:ext>
            </a:extLst>
          </p:cNvPr>
          <p:cNvSpPr/>
          <p:nvPr/>
        </p:nvSpPr>
        <p:spPr>
          <a:xfrm>
            <a:off x="1224802" y="10497538"/>
            <a:ext cx="212879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Bot feedback utility</a:t>
            </a:r>
          </a:p>
        </p:txBody>
      </p:sp>
      <p:sp>
        <p:nvSpPr>
          <p:cNvPr id="156" name="Rectángulo 155">
            <a:extLst>
              <a:ext uri="{FF2B5EF4-FFF2-40B4-BE49-F238E27FC236}">
                <a16:creationId xmlns:a16="http://schemas.microsoft.com/office/drawing/2014/main" id="{16FC6FED-CDCB-4F40-9857-0859F5892104}"/>
              </a:ext>
            </a:extLst>
          </p:cNvPr>
          <p:cNvSpPr/>
          <p:nvPr/>
        </p:nvSpPr>
        <p:spPr>
          <a:xfrm>
            <a:off x="2393157" y="2479376"/>
            <a:ext cx="17839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Authenticate, authorize</a:t>
            </a:r>
          </a:p>
        </p:txBody>
      </p:sp>
      <p:sp>
        <p:nvSpPr>
          <p:cNvPr id="157" name="Rectángulo 156">
            <a:extLst>
              <a:ext uri="{FF2B5EF4-FFF2-40B4-BE49-F238E27FC236}">
                <a16:creationId xmlns:a16="http://schemas.microsoft.com/office/drawing/2014/main" id="{9E6C548C-A0E2-1046-9DA5-167A96AA6DBB}"/>
              </a:ext>
            </a:extLst>
          </p:cNvPr>
          <p:cNvSpPr/>
          <p:nvPr/>
        </p:nvSpPr>
        <p:spPr>
          <a:xfrm>
            <a:off x="6515057" y="2532737"/>
            <a:ext cx="17839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Token, keys</a:t>
            </a:r>
          </a:p>
        </p:txBody>
      </p:sp>
      <p:sp>
        <p:nvSpPr>
          <p:cNvPr id="158" name="Rectángulo 157">
            <a:extLst>
              <a:ext uri="{FF2B5EF4-FFF2-40B4-BE49-F238E27FC236}">
                <a16:creationId xmlns:a16="http://schemas.microsoft.com/office/drawing/2014/main" id="{EDA7D4F4-DDCE-BD44-9C4B-86BF6B6B4ED6}"/>
              </a:ext>
            </a:extLst>
          </p:cNvPr>
          <p:cNvSpPr/>
          <p:nvPr/>
        </p:nvSpPr>
        <p:spPr>
          <a:xfrm>
            <a:off x="7622874" y="3663618"/>
            <a:ext cx="10159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Queries</a:t>
            </a:r>
          </a:p>
        </p:txBody>
      </p:sp>
      <p:sp>
        <p:nvSpPr>
          <p:cNvPr id="161" name="Rectángulo 160">
            <a:extLst>
              <a:ext uri="{FF2B5EF4-FFF2-40B4-BE49-F238E27FC236}">
                <a16:creationId xmlns:a16="http://schemas.microsoft.com/office/drawing/2014/main" id="{BD5731E9-3F74-F94D-B0A2-5659BBFEBB38}"/>
              </a:ext>
            </a:extLst>
          </p:cNvPr>
          <p:cNvSpPr/>
          <p:nvPr/>
        </p:nvSpPr>
        <p:spPr>
          <a:xfrm>
            <a:off x="7622874" y="5223879"/>
            <a:ext cx="10159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Results</a:t>
            </a:r>
          </a:p>
        </p:txBody>
      </p:sp>
      <p:sp>
        <p:nvSpPr>
          <p:cNvPr id="162" name="Rectángulo 161">
            <a:extLst>
              <a:ext uri="{FF2B5EF4-FFF2-40B4-BE49-F238E27FC236}">
                <a16:creationId xmlns:a16="http://schemas.microsoft.com/office/drawing/2014/main" id="{912272FE-DE44-0940-BA28-568F8DFBD899}"/>
              </a:ext>
            </a:extLst>
          </p:cNvPr>
          <p:cNvSpPr/>
          <p:nvPr/>
        </p:nvSpPr>
        <p:spPr>
          <a:xfrm>
            <a:off x="14237860" y="8270042"/>
            <a:ext cx="2163858" cy="759600"/>
          </a:xfrm>
          <a:prstGeom prst="rect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63" name="Rectángulo 162">
            <a:extLst>
              <a:ext uri="{FF2B5EF4-FFF2-40B4-BE49-F238E27FC236}">
                <a16:creationId xmlns:a16="http://schemas.microsoft.com/office/drawing/2014/main" id="{7D7DCE9A-59B9-AD42-9614-9F9D24E42509}"/>
              </a:ext>
            </a:extLst>
          </p:cNvPr>
          <p:cNvSpPr/>
          <p:nvPr/>
        </p:nvSpPr>
        <p:spPr>
          <a:xfrm>
            <a:off x="14237861" y="8472973"/>
            <a:ext cx="21287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Bot testing utility</a:t>
            </a:r>
          </a:p>
        </p:txBody>
      </p:sp>
      <p:sp>
        <p:nvSpPr>
          <p:cNvPr id="164" name="Rectángulo 163">
            <a:extLst>
              <a:ext uri="{FF2B5EF4-FFF2-40B4-BE49-F238E27FC236}">
                <a16:creationId xmlns:a16="http://schemas.microsoft.com/office/drawing/2014/main" id="{A7CE4881-66C2-0D41-AE64-C88409603BCD}"/>
              </a:ext>
            </a:extLst>
          </p:cNvPr>
          <p:cNvSpPr/>
          <p:nvPr/>
        </p:nvSpPr>
        <p:spPr>
          <a:xfrm>
            <a:off x="15026864" y="7013417"/>
            <a:ext cx="23522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Enhanced data </a:t>
            </a:r>
          </a:p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collection</a:t>
            </a:r>
          </a:p>
        </p:txBody>
      </p:sp>
      <p:sp>
        <p:nvSpPr>
          <p:cNvPr id="167" name="Rectángulo 166">
            <a:extLst>
              <a:ext uri="{FF2B5EF4-FFF2-40B4-BE49-F238E27FC236}">
                <a16:creationId xmlns:a16="http://schemas.microsoft.com/office/drawing/2014/main" id="{6B94AED1-ED87-264E-AE11-5E1B4108C565}"/>
              </a:ext>
            </a:extLst>
          </p:cNvPr>
          <p:cNvSpPr/>
          <p:nvPr/>
        </p:nvSpPr>
        <p:spPr>
          <a:xfrm>
            <a:off x="12247551" y="6393834"/>
            <a:ext cx="30200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Improved bot intelligence</a:t>
            </a:r>
          </a:p>
        </p:txBody>
      </p:sp>
      <p:cxnSp>
        <p:nvCxnSpPr>
          <p:cNvPr id="168" name="Conector recto 167">
            <a:extLst>
              <a:ext uri="{FF2B5EF4-FFF2-40B4-BE49-F238E27FC236}">
                <a16:creationId xmlns:a16="http://schemas.microsoft.com/office/drawing/2014/main" id="{47D328EA-157A-7F4A-932B-4C51165D14F2}"/>
              </a:ext>
            </a:extLst>
          </p:cNvPr>
          <p:cNvCxnSpPr>
            <a:cxnSpLocks/>
          </p:cNvCxnSpPr>
          <p:nvPr/>
        </p:nvCxnSpPr>
        <p:spPr>
          <a:xfrm flipH="1" flipV="1">
            <a:off x="12171981" y="6293151"/>
            <a:ext cx="8659" cy="705843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9" name="Rectángulo 168">
            <a:extLst>
              <a:ext uri="{FF2B5EF4-FFF2-40B4-BE49-F238E27FC236}">
                <a16:creationId xmlns:a16="http://schemas.microsoft.com/office/drawing/2014/main" id="{7592083C-2530-2142-9F8C-EA574ECFE9C7}"/>
              </a:ext>
            </a:extLst>
          </p:cNvPr>
          <p:cNvSpPr/>
          <p:nvPr/>
        </p:nvSpPr>
        <p:spPr>
          <a:xfrm>
            <a:off x="15319789" y="3927232"/>
            <a:ext cx="6779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</a:t>
            </a:r>
          </a:p>
        </p:txBody>
      </p:sp>
      <p:sp>
        <p:nvSpPr>
          <p:cNvPr id="170" name="Rectángulo 169">
            <a:extLst>
              <a:ext uri="{FF2B5EF4-FFF2-40B4-BE49-F238E27FC236}">
                <a16:creationId xmlns:a16="http://schemas.microsoft.com/office/drawing/2014/main" id="{65FB3456-9545-4D4B-BF12-B9C9ADD7450E}"/>
              </a:ext>
            </a:extLst>
          </p:cNvPr>
          <p:cNvSpPr/>
          <p:nvPr/>
        </p:nvSpPr>
        <p:spPr>
          <a:xfrm>
            <a:off x="19708814" y="3976485"/>
            <a:ext cx="6779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</a:t>
            </a:r>
          </a:p>
        </p:txBody>
      </p:sp>
      <p:sp>
        <p:nvSpPr>
          <p:cNvPr id="100" name="Rectángulo 99">
            <a:extLst>
              <a:ext uri="{FF2B5EF4-FFF2-40B4-BE49-F238E27FC236}">
                <a16:creationId xmlns:a16="http://schemas.microsoft.com/office/drawing/2014/main" id="{E96B9D43-59A8-F54A-957D-2C332170FA63}"/>
              </a:ext>
            </a:extLst>
          </p:cNvPr>
          <p:cNvSpPr/>
          <p:nvPr/>
        </p:nvSpPr>
        <p:spPr>
          <a:xfrm>
            <a:off x="3739033" y="162629"/>
            <a:ext cx="59660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Security anf governance</a:t>
            </a:r>
          </a:p>
        </p:txBody>
      </p:sp>
      <p:sp>
        <p:nvSpPr>
          <p:cNvPr id="102" name="Rectángulo 101">
            <a:extLst>
              <a:ext uri="{FF2B5EF4-FFF2-40B4-BE49-F238E27FC236}">
                <a16:creationId xmlns:a16="http://schemas.microsoft.com/office/drawing/2014/main" id="{14AC4FF4-274D-3049-AD16-E41489D72FB2}"/>
              </a:ext>
            </a:extLst>
          </p:cNvPr>
          <p:cNvSpPr/>
          <p:nvPr/>
        </p:nvSpPr>
        <p:spPr>
          <a:xfrm>
            <a:off x="3739033" y="3311206"/>
            <a:ext cx="30200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Bot logic and UX</a:t>
            </a:r>
          </a:p>
        </p:txBody>
      </p:sp>
      <p:sp>
        <p:nvSpPr>
          <p:cNvPr id="103" name="Rectángulo 102">
            <a:extLst>
              <a:ext uri="{FF2B5EF4-FFF2-40B4-BE49-F238E27FC236}">
                <a16:creationId xmlns:a16="http://schemas.microsoft.com/office/drawing/2014/main" id="{42023F16-03D9-104B-8B15-7841DCF5F359}"/>
              </a:ext>
            </a:extLst>
          </p:cNvPr>
          <p:cNvSpPr/>
          <p:nvPr/>
        </p:nvSpPr>
        <p:spPr>
          <a:xfrm>
            <a:off x="9259786" y="3032571"/>
            <a:ext cx="57826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Bot cognitionand intelligence</a:t>
            </a:r>
          </a:p>
        </p:txBody>
      </p:sp>
      <p:sp>
        <p:nvSpPr>
          <p:cNvPr id="104" name="Rectángulo 103">
            <a:extLst>
              <a:ext uri="{FF2B5EF4-FFF2-40B4-BE49-F238E27FC236}">
                <a16:creationId xmlns:a16="http://schemas.microsoft.com/office/drawing/2014/main" id="{F14B1219-4297-EC4F-9E08-363F5489C083}"/>
              </a:ext>
            </a:extLst>
          </p:cNvPr>
          <p:cNvSpPr/>
          <p:nvPr/>
        </p:nvSpPr>
        <p:spPr>
          <a:xfrm>
            <a:off x="16230714" y="2374082"/>
            <a:ext cx="30430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ETL</a:t>
            </a:r>
          </a:p>
        </p:txBody>
      </p:sp>
      <p:sp>
        <p:nvSpPr>
          <p:cNvPr id="105" name="Rectángulo 104">
            <a:extLst>
              <a:ext uri="{FF2B5EF4-FFF2-40B4-BE49-F238E27FC236}">
                <a16:creationId xmlns:a16="http://schemas.microsoft.com/office/drawing/2014/main" id="{2DF56E0C-ACA0-CF4F-8979-796853FAAB9D}"/>
              </a:ext>
            </a:extLst>
          </p:cNvPr>
          <p:cNvSpPr/>
          <p:nvPr/>
        </p:nvSpPr>
        <p:spPr>
          <a:xfrm>
            <a:off x="3232407" y="8111805"/>
            <a:ext cx="30396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Logging</a:t>
            </a:r>
          </a:p>
        </p:txBody>
      </p:sp>
      <p:sp>
        <p:nvSpPr>
          <p:cNvPr id="106" name="Rectángulo 105">
            <a:extLst>
              <a:ext uri="{FF2B5EF4-FFF2-40B4-BE49-F238E27FC236}">
                <a16:creationId xmlns:a16="http://schemas.microsoft.com/office/drawing/2014/main" id="{EEBBDE77-7DFC-6B4C-8CC0-594A3BEDA8DE}"/>
              </a:ext>
            </a:extLst>
          </p:cNvPr>
          <p:cNvSpPr/>
          <p:nvPr/>
        </p:nvSpPr>
        <p:spPr>
          <a:xfrm>
            <a:off x="9757602" y="7077328"/>
            <a:ext cx="49076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Quality assurance and enhancements</a:t>
            </a:r>
          </a:p>
        </p:txBody>
      </p:sp>
      <p:sp>
        <p:nvSpPr>
          <p:cNvPr id="107" name="Rectángulo 106">
            <a:extLst>
              <a:ext uri="{FF2B5EF4-FFF2-40B4-BE49-F238E27FC236}">
                <a16:creationId xmlns:a16="http://schemas.microsoft.com/office/drawing/2014/main" id="{B14342E9-754D-A44A-B019-C81688799061}"/>
              </a:ext>
            </a:extLst>
          </p:cNvPr>
          <p:cNvSpPr/>
          <p:nvPr/>
        </p:nvSpPr>
        <p:spPr>
          <a:xfrm>
            <a:off x="9313889" y="9182572"/>
            <a:ext cx="58558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Monitoring and reporting</a:t>
            </a:r>
          </a:p>
        </p:txBody>
      </p:sp>
    </p:spTree>
    <p:extLst>
      <p:ext uri="{BB962C8B-B14F-4D97-AF65-F5344CB8AC3E}">
        <p14:creationId xmlns:p14="http://schemas.microsoft.com/office/powerpoint/2010/main" val="23795924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183" y="-6300192"/>
            <a:ext cx="11214826" cy="4645899"/>
          </a:xfrm>
          <a:prstGeom prst="rect">
            <a:avLst/>
          </a:prstGeom>
        </p:spPr>
      </p:pic>
      <p:sp>
        <p:nvSpPr>
          <p:cNvPr id="4" name="Rectángulo redondeado 3">
            <a:extLst>
              <a:ext uri="{FF2B5EF4-FFF2-40B4-BE49-F238E27FC236}">
                <a16:creationId xmlns:a16="http://schemas.microsoft.com/office/drawing/2014/main" id="{D024B489-D1C6-8B4C-9C86-5E461985136D}"/>
              </a:ext>
            </a:extLst>
          </p:cNvPr>
          <p:cNvSpPr/>
          <p:nvPr/>
        </p:nvSpPr>
        <p:spPr>
          <a:xfrm>
            <a:off x="706438" y="3858478"/>
            <a:ext cx="4169664" cy="47916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" name="Rectángulo redondeado 4">
            <a:extLst>
              <a:ext uri="{FF2B5EF4-FFF2-40B4-BE49-F238E27FC236}">
                <a16:creationId xmlns:a16="http://schemas.microsoft.com/office/drawing/2014/main" id="{25CAC641-412B-5249-988D-730F2989D091}"/>
              </a:ext>
            </a:extLst>
          </p:cNvPr>
          <p:cNvSpPr/>
          <p:nvPr/>
        </p:nvSpPr>
        <p:spPr>
          <a:xfrm>
            <a:off x="706438" y="9198574"/>
            <a:ext cx="4169664" cy="13284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" name="Rectángulo redondeado 5">
            <a:extLst>
              <a:ext uri="{FF2B5EF4-FFF2-40B4-BE49-F238E27FC236}">
                <a16:creationId xmlns:a16="http://schemas.microsoft.com/office/drawing/2014/main" id="{03D8EA12-FA65-6640-BF0C-2D9A40C3066A}"/>
              </a:ext>
            </a:extLst>
          </p:cNvPr>
          <p:cNvSpPr/>
          <p:nvPr/>
        </p:nvSpPr>
        <p:spPr>
          <a:xfrm>
            <a:off x="5289310" y="2076478"/>
            <a:ext cx="4734477" cy="35640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Rectángulo redondeado 6">
            <a:extLst>
              <a:ext uri="{FF2B5EF4-FFF2-40B4-BE49-F238E27FC236}">
                <a16:creationId xmlns:a16="http://schemas.microsoft.com/office/drawing/2014/main" id="{1E1CFEEE-F494-3142-9E60-36A7AA810C46}"/>
              </a:ext>
            </a:extLst>
          </p:cNvPr>
          <p:cNvSpPr/>
          <p:nvPr/>
        </p:nvSpPr>
        <p:spPr>
          <a:xfrm>
            <a:off x="5724753" y="6081622"/>
            <a:ext cx="4299036" cy="19080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id="{40F28D32-0E92-2244-8C87-B5F712470BB9}"/>
              </a:ext>
            </a:extLst>
          </p:cNvPr>
          <p:cNvSpPr/>
          <p:nvPr/>
        </p:nvSpPr>
        <p:spPr>
          <a:xfrm>
            <a:off x="5289311" y="8303967"/>
            <a:ext cx="5770798" cy="26496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" name="Rectángulo redondeado 8">
            <a:extLst>
              <a:ext uri="{FF2B5EF4-FFF2-40B4-BE49-F238E27FC236}">
                <a16:creationId xmlns:a16="http://schemas.microsoft.com/office/drawing/2014/main" id="{AEF04DC9-694C-384A-8A9B-76BD93F776E8}"/>
              </a:ext>
            </a:extLst>
          </p:cNvPr>
          <p:cNvSpPr/>
          <p:nvPr/>
        </p:nvSpPr>
        <p:spPr>
          <a:xfrm>
            <a:off x="10897169" y="2973451"/>
            <a:ext cx="3145015" cy="24048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" name="Rectángulo redondeado 9">
            <a:extLst>
              <a:ext uri="{FF2B5EF4-FFF2-40B4-BE49-F238E27FC236}">
                <a16:creationId xmlns:a16="http://schemas.microsoft.com/office/drawing/2014/main" id="{1F1659C6-D11E-BF4F-AB42-6A109D716D78}"/>
              </a:ext>
            </a:extLst>
          </p:cNvPr>
          <p:cNvSpPr/>
          <p:nvPr/>
        </p:nvSpPr>
        <p:spPr>
          <a:xfrm>
            <a:off x="14658592" y="2656078"/>
            <a:ext cx="4203855" cy="29844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Rectángulo redondeado 10">
            <a:extLst>
              <a:ext uri="{FF2B5EF4-FFF2-40B4-BE49-F238E27FC236}">
                <a16:creationId xmlns:a16="http://schemas.microsoft.com/office/drawing/2014/main" id="{BA477200-8FCC-6F40-8295-63A25D3B0555}"/>
              </a:ext>
            </a:extLst>
          </p:cNvPr>
          <p:cNvSpPr/>
          <p:nvPr/>
        </p:nvSpPr>
        <p:spPr>
          <a:xfrm>
            <a:off x="13242714" y="6114861"/>
            <a:ext cx="5619733" cy="10296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" name="Rectángulo redondeado 11">
            <a:extLst>
              <a:ext uri="{FF2B5EF4-FFF2-40B4-BE49-F238E27FC236}">
                <a16:creationId xmlns:a16="http://schemas.microsoft.com/office/drawing/2014/main" id="{D483FD50-012B-E24C-B1C6-BACDB57D8C8C}"/>
              </a:ext>
            </a:extLst>
          </p:cNvPr>
          <p:cNvSpPr/>
          <p:nvPr/>
        </p:nvSpPr>
        <p:spPr>
          <a:xfrm>
            <a:off x="13283096" y="7505669"/>
            <a:ext cx="5163055" cy="20052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3" name="Rectángulo redondeado 12">
            <a:extLst>
              <a:ext uri="{FF2B5EF4-FFF2-40B4-BE49-F238E27FC236}">
                <a16:creationId xmlns:a16="http://schemas.microsoft.com/office/drawing/2014/main" id="{9E69086C-8A83-B44A-A79E-89558C5E1A53}"/>
              </a:ext>
            </a:extLst>
          </p:cNvPr>
          <p:cNvSpPr/>
          <p:nvPr/>
        </p:nvSpPr>
        <p:spPr>
          <a:xfrm>
            <a:off x="11991009" y="9862774"/>
            <a:ext cx="7315200" cy="10296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5" name="Rectángulo redondeado 14">
            <a:extLst>
              <a:ext uri="{FF2B5EF4-FFF2-40B4-BE49-F238E27FC236}">
                <a16:creationId xmlns:a16="http://schemas.microsoft.com/office/drawing/2014/main" id="{ECBC7CEA-10E4-E448-B3FA-54E5C58DA45C}"/>
              </a:ext>
            </a:extLst>
          </p:cNvPr>
          <p:cNvSpPr/>
          <p:nvPr/>
        </p:nvSpPr>
        <p:spPr>
          <a:xfrm>
            <a:off x="19473707" y="4762078"/>
            <a:ext cx="4203855" cy="37152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6" name="Rectángulo redondeado 15">
            <a:extLst>
              <a:ext uri="{FF2B5EF4-FFF2-40B4-BE49-F238E27FC236}">
                <a16:creationId xmlns:a16="http://schemas.microsoft.com/office/drawing/2014/main" id="{F906B360-F0A9-8840-9CB5-89FD83D7D7D7}"/>
              </a:ext>
            </a:extLst>
          </p:cNvPr>
          <p:cNvSpPr/>
          <p:nvPr/>
        </p:nvSpPr>
        <p:spPr>
          <a:xfrm>
            <a:off x="19994119" y="8804374"/>
            <a:ext cx="3325467" cy="17244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7" name="Rectángulo redondeado 16">
            <a:extLst>
              <a:ext uri="{FF2B5EF4-FFF2-40B4-BE49-F238E27FC236}">
                <a16:creationId xmlns:a16="http://schemas.microsoft.com/office/drawing/2014/main" id="{2E3F2006-E0C8-3040-84D1-89111AB53D41}"/>
              </a:ext>
            </a:extLst>
          </p:cNvPr>
          <p:cNvSpPr/>
          <p:nvPr/>
        </p:nvSpPr>
        <p:spPr>
          <a:xfrm>
            <a:off x="10798573" y="6114861"/>
            <a:ext cx="1851210" cy="1908000"/>
          </a:xfrm>
          <a:prstGeom prst="roundRect">
            <a:avLst/>
          </a:prstGeom>
          <a:solidFill>
            <a:srgbClr val="2F8AAE"/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CA5C14CA-76F4-8345-977E-7B35F3717EB4}"/>
              </a:ext>
            </a:extLst>
          </p:cNvPr>
          <p:cNvSpPr/>
          <p:nvPr/>
        </p:nvSpPr>
        <p:spPr>
          <a:xfrm>
            <a:off x="11053348" y="6468697"/>
            <a:ext cx="134166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36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ML</a:t>
            </a:r>
          </a:p>
          <a:p>
            <a:pPr lvl="0"/>
            <a:r>
              <a:rPr lang="es-MX" sz="36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code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0228735E-E84C-A442-B030-24EA45CB6FCF}"/>
              </a:ext>
            </a:extLst>
          </p:cNvPr>
          <p:cNvSpPr/>
          <p:nvPr/>
        </p:nvSpPr>
        <p:spPr>
          <a:xfrm>
            <a:off x="706438" y="5931113"/>
            <a:ext cx="41696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Configuration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2EC0C80F-9BE0-7A43-BBE7-622CFAE0DA69}"/>
              </a:ext>
            </a:extLst>
          </p:cNvPr>
          <p:cNvSpPr/>
          <p:nvPr/>
        </p:nvSpPr>
        <p:spPr>
          <a:xfrm>
            <a:off x="706438" y="9539609"/>
            <a:ext cx="41696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Automation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3DA2434C-1EDA-ED44-B6D7-E9AA8F02FF98}"/>
              </a:ext>
            </a:extLst>
          </p:cNvPr>
          <p:cNvSpPr/>
          <p:nvPr/>
        </p:nvSpPr>
        <p:spPr>
          <a:xfrm>
            <a:off x="5289309" y="3535313"/>
            <a:ext cx="47344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collection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504F0FB6-D620-EB4B-A853-2EF29A556CC2}"/>
              </a:ext>
            </a:extLst>
          </p:cNvPr>
          <p:cNvSpPr/>
          <p:nvPr/>
        </p:nvSpPr>
        <p:spPr>
          <a:xfrm>
            <a:off x="5724749" y="6712457"/>
            <a:ext cx="42990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verification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F5F924CB-C03F-8D41-9DFB-76B00C3FFF33}"/>
              </a:ext>
            </a:extLst>
          </p:cNvPr>
          <p:cNvSpPr/>
          <p:nvPr/>
        </p:nvSpPr>
        <p:spPr>
          <a:xfrm>
            <a:off x="5289309" y="9305602"/>
            <a:ext cx="5770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Feature engineering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5A920B5F-97EA-2D45-AEEA-EF72F5832A76}"/>
              </a:ext>
            </a:extLst>
          </p:cNvPr>
          <p:cNvSpPr/>
          <p:nvPr/>
        </p:nvSpPr>
        <p:spPr>
          <a:xfrm>
            <a:off x="10916386" y="3575687"/>
            <a:ext cx="31450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Testing and debugging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776ED6B9-E54A-0D4C-870E-50315AC94A0F}"/>
              </a:ext>
            </a:extLst>
          </p:cNvPr>
          <p:cNvSpPr/>
          <p:nvPr/>
        </p:nvSpPr>
        <p:spPr>
          <a:xfrm>
            <a:off x="14620879" y="3548114"/>
            <a:ext cx="424156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Resource management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D4A3F1ED-38B8-1E4F-8447-586B17EA49E5}"/>
              </a:ext>
            </a:extLst>
          </p:cNvPr>
          <p:cNvSpPr/>
          <p:nvPr/>
        </p:nvSpPr>
        <p:spPr>
          <a:xfrm>
            <a:off x="13242714" y="6306496"/>
            <a:ext cx="56197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 analysis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311894C1-4F2C-E04F-811B-908C0D2A7E8A}"/>
              </a:ext>
            </a:extLst>
          </p:cNvPr>
          <p:cNvSpPr/>
          <p:nvPr/>
        </p:nvSpPr>
        <p:spPr>
          <a:xfrm>
            <a:off x="13283096" y="8185104"/>
            <a:ext cx="51630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Process management</a:t>
            </a: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50C19BFA-1E77-AE4C-9A36-1FCF106F863D}"/>
              </a:ext>
            </a:extLst>
          </p:cNvPr>
          <p:cNvSpPr/>
          <p:nvPr/>
        </p:nvSpPr>
        <p:spPr>
          <a:xfrm>
            <a:off x="11991010" y="10054409"/>
            <a:ext cx="7315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Metadata management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3309D407-9627-4F4A-9891-DC75B5C86DF6}"/>
              </a:ext>
            </a:extLst>
          </p:cNvPr>
          <p:cNvSpPr/>
          <p:nvPr/>
        </p:nvSpPr>
        <p:spPr>
          <a:xfrm>
            <a:off x="19455377" y="6019514"/>
            <a:ext cx="42038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Serving</a:t>
            </a:r>
          </a:p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infrastructure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7C460A03-90B3-5B43-8B52-5826115E6FC9}"/>
              </a:ext>
            </a:extLst>
          </p:cNvPr>
          <p:cNvSpPr/>
          <p:nvPr/>
        </p:nvSpPr>
        <p:spPr>
          <a:xfrm>
            <a:off x="19994117" y="9343409"/>
            <a:ext cx="33254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Monitoring</a:t>
            </a:r>
          </a:p>
        </p:txBody>
      </p:sp>
    </p:spTree>
    <p:extLst>
      <p:ext uri="{BB962C8B-B14F-4D97-AF65-F5344CB8AC3E}">
        <p14:creationId xmlns:p14="http://schemas.microsoft.com/office/powerpoint/2010/main" val="253128439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341" y="-5345129"/>
            <a:ext cx="11424659" cy="5023293"/>
          </a:xfrm>
          <a:prstGeom prst="rect">
            <a:avLst/>
          </a:prstGeom>
        </p:spPr>
      </p:pic>
      <p:sp>
        <p:nvSpPr>
          <p:cNvPr id="3" name="Rectángulo redondeado 2">
            <a:extLst>
              <a:ext uri="{FF2B5EF4-FFF2-40B4-BE49-F238E27FC236}">
                <a16:creationId xmlns:a16="http://schemas.microsoft.com/office/drawing/2014/main" id="{8F05CD9E-352C-5841-9F5A-C19950030489}"/>
              </a:ext>
            </a:extLst>
          </p:cNvPr>
          <p:cNvSpPr/>
          <p:nvPr/>
        </p:nvSpPr>
        <p:spPr>
          <a:xfrm>
            <a:off x="733905" y="5431536"/>
            <a:ext cx="2651760" cy="124358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" name="Rectángulo redondeado 3">
            <a:extLst>
              <a:ext uri="{FF2B5EF4-FFF2-40B4-BE49-F238E27FC236}">
                <a16:creationId xmlns:a16="http://schemas.microsoft.com/office/drawing/2014/main" id="{E9677B13-AD1D-E947-8578-12369E25B758}"/>
              </a:ext>
            </a:extLst>
          </p:cNvPr>
          <p:cNvSpPr/>
          <p:nvPr/>
        </p:nvSpPr>
        <p:spPr>
          <a:xfrm>
            <a:off x="4554335" y="5431536"/>
            <a:ext cx="2651760" cy="124358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" name="Rectángulo redondeado 4">
            <a:extLst>
              <a:ext uri="{FF2B5EF4-FFF2-40B4-BE49-F238E27FC236}">
                <a16:creationId xmlns:a16="http://schemas.microsoft.com/office/drawing/2014/main" id="{DCDAA065-60A3-9146-80CB-0E558274606B}"/>
              </a:ext>
            </a:extLst>
          </p:cNvPr>
          <p:cNvSpPr/>
          <p:nvPr/>
        </p:nvSpPr>
        <p:spPr>
          <a:xfrm>
            <a:off x="7772400" y="5431536"/>
            <a:ext cx="2651760" cy="124358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" name="Rectángulo redondeado 5">
            <a:extLst>
              <a:ext uri="{FF2B5EF4-FFF2-40B4-BE49-F238E27FC236}">
                <a16:creationId xmlns:a16="http://schemas.microsoft.com/office/drawing/2014/main" id="{61DA1229-FCAB-6041-8AD6-B5D54FD09B03}"/>
              </a:ext>
            </a:extLst>
          </p:cNvPr>
          <p:cNvSpPr/>
          <p:nvPr/>
        </p:nvSpPr>
        <p:spPr>
          <a:xfrm>
            <a:off x="10990465" y="5431536"/>
            <a:ext cx="2651760" cy="124358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id="{9C59AB0F-7C22-5140-9F4F-0EB73B999969}"/>
              </a:ext>
            </a:extLst>
          </p:cNvPr>
          <p:cNvSpPr/>
          <p:nvPr/>
        </p:nvSpPr>
        <p:spPr>
          <a:xfrm>
            <a:off x="20939760" y="5431536"/>
            <a:ext cx="2651760" cy="124358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" name="Rectángulo redondeado 8">
            <a:extLst>
              <a:ext uri="{FF2B5EF4-FFF2-40B4-BE49-F238E27FC236}">
                <a16:creationId xmlns:a16="http://schemas.microsoft.com/office/drawing/2014/main" id="{A5E982BE-86E6-694C-A10B-543F5C186190}"/>
              </a:ext>
            </a:extLst>
          </p:cNvPr>
          <p:cNvSpPr/>
          <p:nvPr/>
        </p:nvSpPr>
        <p:spPr>
          <a:xfrm>
            <a:off x="20939760" y="9283887"/>
            <a:ext cx="2651760" cy="1243584"/>
          </a:xfrm>
          <a:prstGeom prst="roundRect">
            <a:avLst/>
          </a:prstGeom>
          <a:solidFill>
            <a:srgbClr val="2F8AAE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" name="Cilindro 9">
            <a:extLst>
              <a:ext uri="{FF2B5EF4-FFF2-40B4-BE49-F238E27FC236}">
                <a16:creationId xmlns:a16="http://schemas.microsoft.com/office/drawing/2014/main" id="{C56DBD93-8A1A-084B-8CA4-977545422AB9}"/>
              </a:ext>
            </a:extLst>
          </p:cNvPr>
          <p:cNvSpPr/>
          <p:nvPr/>
        </p:nvSpPr>
        <p:spPr>
          <a:xfrm>
            <a:off x="7563700" y="2340864"/>
            <a:ext cx="2651760" cy="1042416"/>
          </a:xfrm>
          <a:prstGeom prst="can">
            <a:avLst/>
          </a:prstGeom>
          <a:solidFill>
            <a:schemeClr val="tx1">
              <a:lumMod val="5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Cilindro 10">
            <a:extLst>
              <a:ext uri="{FF2B5EF4-FFF2-40B4-BE49-F238E27FC236}">
                <a16:creationId xmlns:a16="http://schemas.microsoft.com/office/drawing/2014/main" id="{13168D35-089B-8A40-B90F-6A8826B94FBE}"/>
              </a:ext>
            </a:extLst>
          </p:cNvPr>
          <p:cNvSpPr/>
          <p:nvPr/>
        </p:nvSpPr>
        <p:spPr>
          <a:xfrm>
            <a:off x="17384356" y="7616853"/>
            <a:ext cx="2651760" cy="1042416"/>
          </a:xfrm>
          <a:prstGeom prst="can">
            <a:avLst/>
          </a:prstGeom>
          <a:solidFill>
            <a:schemeClr val="tx1">
              <a:lumMod val="5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765A9BC4-F387-8047-AFED-327BF6EC8D2A}"/>
              </a:ext>
            </a:extLst>
          </p:cNvPr>
          <p:cNvCxnSpPr>
            <a:cxnSpLocks/>
          </p:cNvCxnSpPr>
          <p:nvPr/>
        </p:nvCxnSpPr>
        <p:spPr>
          <a:xfrm>
            <a:off x="2059785" y="2862072"/>
            <a:ext cx="5503915" cy="0"/>
          </a:xfrm>
          <a:prstGeom prst="line">
            <a:avLst/>
          </a:prstGeom>
          <a:noFill/>
          <a:ln w="3492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B9AC6E78-6B95-F54F-BD34-57CDEC69BCEC}"/>
              </a:ext>
            </a:extLst>
          </p:cNvPr>
          <p:cNvCxnSpPr>
            <a:cxnSpLocks/>
          </p:cNvCxnSpPr>
          <p:nvPr/>
        </p:nvCxnSpPr>
        <p:spPr>
          <a:xfrm>
            <a:off x="2059785" y="2862072"/>
            <a:ext cx="0" cy="2365911"/>
          </a:xfrm>
          <a:prstGeom prst="line">
            <a:avLst/>
          </a:prstGeom>
          <a:noFill/>
          <a:ln w="34925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142F55FE-3352-C743-B9B1-2ED20FD5C5DD}"/>
              </a:ext>
            </a:extLst>
          </p:cNvPr>
          <p:cNvCxnSpPr>
            <a:cxnSpLocks/>
          </p:cNvCxnSpPr>
          <p:nvPr/>
        </p:nvCxnSpPr>
        <p:spPr>
          <a:xfrm>
            <a:off x="3579698" y="6053327"/>
            <a:ext cx="768186" cy="1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olid"/>
            <a:round/>
            <a:headEnd type="arrow"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CADFDF53-DBD8-2A41-88C6-652337C39288}"/>
              </a:ext>
            </a:extLst>
          </p:cNvPr>
          <p:cNvCxnSpPr>
            <a:cxnSpLocks/>
          </p:cNvCxnSpPr>
          <p:nvPr/>
        </p:nvCxnSpPr>
        <p:spPr>
          <a:xfrm>
            <a:off x="7306962" y="6053328"/>
            <a:ext cx="387181" cy="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olid"/>
            <a:round/>
            <a:headEnd type="arrow"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AC657653-0895-ED4A-9DFC-E6FB346FC74F}"/>
              </a:ext>
            </a:extLst>
          </p:cNvPr>
          <p:cNvCxnSpPr>
            <a:cxnSpLocks/>
          </p:cNvCxnSpPr>
          <p:nvPr/>
        </p:nvCxnSpPr>
        <p:spPr>
          <a:xfrm>
            <a:off x="13644172" y="6053328"/>
            <a:ext cx="591487" cy="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399EFD28-87F3-9543-8282-5337034D8783}"/>
              </a:ext>
            </a:extLst>
          </p:cNvPr>
          <p:cNvCxnSpPr>
            <a:cxnSpLocks/>
          </p:cNvCxnSpPr>
          <p:nvPr/>
        </p:nvCxnSpPr>
        <p:spPr>
          <a:xfrm>
            <a:off x="16887044" y="6053328"/>
            <a:ext cx="1318510" cy="0"/>
          </a:xfrm>
          <a:prstGeom prst="line">
            <a:avLst/>
          </a:prstGeom>
          <a:noFill/>
          <a:ln w="3492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0C087DC5-F3A9-D749-8F35-B98CC56FFE5F}"/>
              </a:ext>
            </a:extLst>
          </p:cNvPr>
          <p:cNvCxnSpPr/>
          <p:nvPr/>
        </p:nvCxnSpPr>
        <p:spPr>
          <a:xfrm>
            <a:off x="18205554" y="6053328"/>
            <a:ext cx="0" cy="1463039"/>
          </a:xfrm>
          <a:prstGeom prst="line">
            <a:avLst/>
          </a:prstGeom>
          <a:noFill/>
          <a:ln w="34925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A7E18A89-2AF9-7149-B4E1-44B01F22AFFD}"/>
              </a:ext>
            </a:extLst>
          </p:cNvPr>
          <p:cNvCxnSpPr>
            <a:cxnSpLocks/>
          </p:cNvCxnSpPr>
          <p:nvPr/>
        </p:nvCxnSpPr>
        <p:spPr>
          <a:xfrm>
            <a:off x="19105588" y="6053327"/>
            <a:ext cx="1318510" cy="0"/>
          </a:xfrm>
          <a:prstGeom prst="line">
            <a:avLst/>
          </a:prstGeom>
          <a:noFill/>
          <a:ln w="34925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7C1B210A-FBB1-A644-A531-5396A08F2277}"/>
              </a:ext>
            </a:extLst>
          </p:cNvPr>
          <p:cNvCxnSpPr/>
          <p:nvPr/>
        </p:nvCxnSpPr>
        <p:spPr>
          <a:xfrm>
            <a:off x="19105588" y="6053328"/>
            <a:ext cx="0" cy="1463039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8D4C2455-6480-4641-9A9B-00E63CAC7F99}"/>
              </a:ext>
            </a:extLst>
          </p:cNvPr>
          <p:cNvCxnSpPr>
            <a:cxnSpLocks/>
          </p:cNvCxnSpPr>
          <p:nvPr/>
        </p:nvCxnSpPr>
        <p:spPr>
          <a:xfrm>
            <a:off x="21743857" y="6658814"/>
            <a:ext cx="0" cy="2533523"/>
          </a:xfrm>
          <a:prstGeom prst="line">
            <a:avLst/>
          </a:prstGeom>
          <a:noFill/>
          <a:ln w="34925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5" name="Documento 34">
            <a:extLst>
              <a:ext uri="{FF2B5EF4-FFF2-40B4-BE49-F238E27FC236}">
                <a16:creationId xmlns:a16="http://schemas.microsoft.com/office/drawing/2014/main" id="{7BC7B29E-9CF9-5C40-B068-C3FFEC46DA7A}"/>
              </a:ext>
            </a:extLst>
          </p:cNvPr>
          <p:cNvSpPr/>
          <p:nvPr/>
        </p:nvSpPr>
        <p:spPr>
          <a:xfrm>
            <a:off x="14370990" y="5419665"/>
            <a:ext cx="2662990" cy="1267326"/>
          </a:xfrm>
          <a:prstGeom prst="flowChartDocument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902E3D00-07D4-FB40-BAEF-701546E9A1D0}"/>
              </a:ext>
            </a:extLst>
          </p:cNvPr>
          <p:cNvCxnSpPr>
            <a:cxnSpLocks/>
          </p:cNvCxnSpPr>
          <p:nvPr/>
        </p:nvCxnSpPr>
        <p:spPr>
          <a:xfrm>
            <a:off x="10497202" y="6053328"/>
            <a:ext cx="387181" cy="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olid"/>
            <a:round/>
            <a:headEnd type="arrow"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07E557BA-F75F-8F46-8D03-DBE8213E95D3}"/>
              </a:ext>
            </a:extLst>
          </p:cNvPr>
          <p:cNvCxnSpPr>
            <a:cxnSpLocks/>
          </p:cNvCxnSpPr>
          <p:nvPr/>
        </p:nvCxnSpPr>
        <p:spPr>
          <a:xfrm>
            <a:off x="8889580" y="3383280"/>
            <a:ext cx="0" cy="1009816"/>
          </a:xfrm>
          <a:prstGeom prst="line">
            <a:avLst/>
          </a:prstGeom>
          <a:noFill/>
          <a:ln w="34925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2" name="Rectángulo 41">
            <a:extLst>
              <a:ext uri="{FF2B5EF4-FFF2-40B4-BE49-F238E27FC236}">
                <a16:creationId xmlns:a16="http://schemas.microsoft.com/office/drawing/2014/main" id="{4BE98C24-BCC0-C643-B263-E59E998BA5FB}"/>
              </a:ext>
            </a:extLst>
          </p:cNvPr>
          <p:cNvSpPr/>
          <p:nvPr/>
        </p:nvSpPr>
        <p:spPr>
          <a:xfrm>
            <a:off x="3961230" y="4626864"/>
            <a:ext cx="9905423" cy="2340000"/>
          </a:xfrm>
          <a:prstGeom prst="rect">
            <a:avLst/>
          </a:prstGeom>
          <a:noFill/>
          <a:ln w="34925" cap="flat">
            <a:solidFill>
              <a:srgbClr val="2F8AAE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48" name="Conector recto 47">
            <a:extLst>
              <a:ext uri="{FF2B5EF4-FFF2-40B4-BE49-F238E27FC236}">
                <a16:creationId xmlns:a16="http://schemas.microsoft.com/office/drawing/2014/main" id="{46940F97-EE1F-0441-95C2-A68677ED71CD}"/>
              </a:ext>
            </a:extLst>
          </p:cNvPr>
          <p:cNvCxnSpPr>
            <a:cxnSpLocks/>
          </p:cNvCxnSpPr>
          <p:nvPr/>
        </p:nvCxnSpPr>
        <p:spPr>
          <a:xfrm>
            <a:off x="18710236" y="2862072"/>
            <a:ext cx="0" cy="4654295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0" name="Rectángulo 49">
            <a:extLst>
              <a:ext uri="{FF2B5EF4-FFF2-40B4-BE49-F238E27FC236}">
                <a16:creationId xmlns:a16="http://schemas.microsoft.com/office/drawing/2014/main" id="{7CF15105-392A-A843-B4DC-4ED43C66165A}"/>
              </a:ext>
            </a:extLst>
          </p:cNvPr>
          <p:cNvSpPr/>
          <p:nvPr/>
        </p:nvSpPr>
        <p:spPr>
          <a:xfrm>
            <a:off x="707954" y="5637830"/>
            <a:ext cx="26331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extraction and analysis</a:t>
            </a:r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id="{75E79B80-934A-594A-8B4C-656140F12319}"/>
              </a:ext>
            </a:extLst>
          </p:cNvPr>
          <p:cNvSpPr/>
          <p:nvPr/>
        </p:nvSpPr>
        <p:spPr>
          <a:xfrm>
            <a:off x="4563620" y="5822496"/>
            <a:ext cx="26331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preparation</a:t>
            </a:r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A79A31D3-6A58-A541-8438-CE48B093A3D1}"/>
              </a:ext>
            </a:extLst>
          </p:cNvPr>
          <p:cNvSpPr/>
          <p:nvPr/>
        </p:nvSpPr>
        <p:spPr>
          <a:xfrm>
            <a:off x="7788800" y="5822496"/>
            <a:ext cx="26331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 training</a:t>
            </a:r>
          </a:p>
        </p:txBody>
      </p:sp>
      <p:sp>
        <p:nvSpPr>
          <p:cNvPr id="53" name="Rectángulo 52">
            <a:extLst>
              <a:ext uri="{FF2B5EF4-FFF2-40B4-BE49-F238E27FC236}">
                <a16:creationId xmlns:a16="http://schemas.microsoft.com/office/drawing/2014/main" id="{B6E6B571-E928-AA4C-A29C-5A495C3B2E95}"/>
              </a:ext>
            </a:extLst>
          </p:cNvPr>
          <p:cNvSpPr/>
          <p:nvPr/>
        </p:nvSpPr>
        <p:spPr>
          <a:xfrm>
            <a:off x="11005903" y="5637830"/>
            <a:ext cx="263632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 evaluation and validation</a:t>
            </a: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7E2E8619-5C03-264B-AB8F-18475A592882}"/>
              </a:ext>
            </a:extLst>
          </p:cNvPr>
          <p:cNvSpPr/>
          <p:nvPr/>
        </p:nvSpPr>
        <p:spPr>
          <a:xfrm>
            <a:off x="14406829" y="5822496"/>
            <a:ext cx="26363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Trained model</a:t>
            </a: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E3293A15-ACAD-E64F-99E4-485FE5671BB2}"/>
              </a:ext>
            </a:extLst>
          </p:cNvPr>
          <p:cNvSpPr/>
          <p:nvPr/>
        </p:nvSpPr>
        <p:spPr>
          <a:xfrm>
            <a:off x="20953236" y="5822496"/>
            <a:ext cx="26363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 serving</a:t>
            </a: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4E129965-7257-5E4D-AB85-7EB800559F0C}"/>
              </a:ext>
            </a:extLst>
          </p:cNvPr>
          <p:cNvSpPr/>
          <p:nvPr/>
        </p:nvSpPr>
        <p:spPr>
          <a:xfrm>
            <a:off x="20953236" y="9490181"/>
            <a:ext cx="263632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Prediction </a:t>
            </a: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service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071873AB-BFBB-7E4E-9F86-DF5C713786B0}"/>
              </a:ext>
            </a:extLst>
          </p:cNvPr>
          <p:cNvSpPr/>
          <p:nvPr/>
        </p:nvSpPr>
        <p:spPr>
          <a:xfrm>
            <a:off x="17388187" y="8017053"/>
            <a:ext cx="26363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 registry</a:t>
            </a:r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0B6D91DF-E3C5-944F-B350-C6C845159542}"/>
              </a:ext>
            </a:extLst>
          </p:cNvPr>
          <p:cNvSpPr/>
          <p:nvPr/>
        </p:nvSpPr>
        <p:spPr>
          <a:xfrm>
            <a:off x="7571418" y="2750112"/>
            <a:ext cx="26440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Offline data</a:t>
            </a: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60320AE0-D3CC-DD4F-84C4-96F000178E47}"/>
              </a:ext>
            </a:extLst>
          </p:cNvPr>
          <p:cNvSpPr/>
          <p:nvPr/>
        </p:nvSpPr>
        <p:spPr>
          <a:xfrm>
            <a:off x="17322300" y="2963195"/>
            <a:ext cx="27680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ML       Ops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BC4639C8-7AE7-B94A-A144-D530794C8130}"/>
              </a:ext>
            </a:extLst>
          </p:cNvPr>
          <p:cNvSpPr/>
          <p:nvPr/>
        </p:nvSpPr>
        <p:spPr>
          <a:xfrm>
            <a:off x="3961230" y="4709267"/>
            <a:ext cx="37066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Manual experiment steps</a:t>
            </a:r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id="{09EA93D7-945B-0447-BF21-91D615E38B1F}"/>
              </a:ext>
            </a:extLst>
          </p:cNvPr>
          <p:cNvSpPr/>
          <p:nvPr/>
        </p:nvSpPr>
        <p:spPr>
          <a:xfrm>
            <a:off x="792480" y="9283887"/>
            <a:ext cx="569577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Experimentation / development</a:t>
            </a:r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id="{354A0E64-957A-3E4E-B88B-5D585DB6520E}"/>
              </a:ext>
            </a:extLst>
          </p:cNvPr>
          <p:cNvSpPr/>
          <p:nvPr/>
        </p:nvSpPr>
        <p:spPr>
          <a:xfrm>
            <a:off x="773639" y="10132589"/>
            <a:ext cx="569577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Staging / preproduction / production</a:t>
            </a:r>
          </a:p>
        </p:txBody>
      </p:sp>
    </p:spTree>
    <p:extLst>
      <p:ext uri="{BB962C8B-B14F-4D97-AF65-F5344CB8AC3E}">
        <p14:creationId xmlns:p14="http://schemas.microsoft.com/office/powerpoint/2010/main" val="75628814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1_White">
  <a:themeElements>
    <a:clrScheme name="1_White">
      <a:dk1>
        <a:srgbClr val="FFFFFF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1_Whi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1_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White">
  <a:themeElements>
    <a:clrScheme name="1_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1_Whi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1_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23198</TotalTime>
  <Words>299</Words>
  <Application>Microsoft Macintosh PowerPoint</Application>
  <PresentationFormat>Personalizado</PresentationFormat>
  <Paragraphs>121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6" baseType="lpstr">
      <vt:lpstr>Arial</vt:lpstr>
      <vt:lpstr>Helvetica</vt:lpstr>
      <vt:lpstr>Lato</vt:lpstr>
      <vt:lpstr>Lato Bold</vt:lpstr>
      <vt:lpstr>Lato Regular</vt:lpstr>
      <vt:lpstr>Lato-Bold</vt:lpstr>
      <vt:lpstr>Lucida Grande</vt:lpstr>
      <vt:lpstr>Montserrat Hairline</vt:lpstr>
      <vt:lpstr>Proxima Nova</vt:lpstr>
      <vt:lpstr>1_White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SantaCruz</dc:creator>
  <cp:lastModifiedBy>Santa Cruz</cp:lastModifiedBy>
  <cp:revision>433</cp:revision>
  <dcterms:modified xsi:type="dcterms:W3CDTF">2023-09-16T01:43:55Z</dcterms:modified>
</cp:coreProperties>
</file>